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2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6"/>
  </p:notesMasterIdLst>
  <p:sldIdLst>
    <p:sldId id="290" r:id="rId2"/>
    <p:sldId id="318" r:id="rId3"/>
    <p:sldId id="567" r:id="rId4"/>
    <p:sldId id="474" r:id="rId5"/>
    <p:sldId id="566" r:id="rId6"/>
    <p:sldId id="559" r:id="rId7"/>
    <p:sldId id="557" r:id="rId8"/>
    <p:sldId id="565" r:id="rId9"/>
    <p:sldId id="568" r:id="rId10"/>
    <p:sldId id="554" r:id="rId11"/>
    <p:sldId id="558" r:id="rId12"/>
    <p:sldId id="564" r:id="rId13"/>
    <p:sldId id="561" r:id="rId14"/>
    <p:sldId id="562" r:id="rId15"/>
    <p:sldId id="465" r:id="rId16"/>
    <p:sldId id="295" r:id="rId17"/>
    <p:sldId id="297" r:id="rId18"/>
    <p:sldId id="323" r:id="rId19"/>
    <p:sldId id="556" r:id="rId20"/>
    <p:sldId id="560" r:id="rId21"/>
    <p:sldId id="329" r:id="rId22"/>
    <p:sldId id="498" r:id="rId23"/>
    <p:sldId id="479" r:id="rId24"/>
    <p:sldId id="563" r:id="rId25"/>
  </p:sldIdLst>
  <p:sldSz cx="20104100" cy="12852400"/>
  <p:notesSz cx="12852400" cy="201041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3FD4CA8-A18E-45F6-9FE8-4C3189574417}">
          <p14:sldIdLst>
            <p14:sldId id="290"/>
          </p14:sldIdLst>
        </p14:section>
        <p14:section name=" Project Summary" id="{29C4179C-B3B4-46E6-A52D-2512A7B04A06}">
          <p14:sldIdLst>
            <p14:sldId id="318"/>
            <p14:sldId id="567"/>
            <p14:sldId id="474"/>
            <p14:sldId id="566"/>
            <p14:sldId id="559"/>
            <p14:sldId id="557"/>
            <p14:sldId id="565"/>
            <p14:sldId id="568"/>
            <p14:sldId id="554"/>
            <p14:sldId id="558"/>
            <p14:sldId id="564"/>
            <p14:sldId id="561"/>
            <p14:sldId id="562"/>
          </p14:sldIdLst>
        </p14:section>
        <p14:section name="Final Slide" id="{33FC0A08-DD03-4899-99FF-99D1D9E4EAC6}">
          <p14:sldIdLst>
            <p14:sldId id="465"/>
          </p14:sldIdLst>
        </p14:section>
        <p14:section name="Additional" id="{CEF2F1D7-5DBE-4773-91DB-AEBF2C398B0D}">
          <p14:sldIdLst>
            <p14:sldId id="295"/>
            <p14:sldId id="297"/>
            <p14:sldId id="323"/>
            <p14:sldId id="556"/>
            <p14:sldId id="560"/>
            <p14:sldId id="329"/>
            <p14:sldId id="498"/>
            <p14:sldId id="479"/>
            <p14:sldId id="563"/>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21"/>
    <p:restoredTop sz="72314" autoAdjust="0"/>
  </p:normalViewPr>
  <p:slideViewPr>
    <p:cSldViewPr>
      <p:cViewPr varScale="1">
        <p:scale>
          <a:sx n="39" d="100"/>
          <a:sy n="39" d="100"/>
        </p:scale>
        <p:origin x="160" y="28"/>
      </p:cViewPr>
      <p:guideLst>
        <p:guide orient="horz" pos="2880"/>
        <p:guide pos="2160"/>
      </p:guideLst>
    </p:cSldViewPr>
  </p:slideViewPr>
  <p:notesTextViewPr>
    <p:cViewPr>
      <p:scale>
        <a:sx n="125" d="100"/>
        <a:sy n="125" d="100"/>
      </p:scale>
      <p:origin x="0" y="0"/>
    </p:cViewPr>
  </p:notesTextViewPr>
  <p:sorterViewPr>
    <p:cViewPr>
      <p:scale>
        <a:sx n="66" d="100"/>
        <a:sy n="66" d="100"/>
      </p:scale>
      <p:origin x="0" y="0"/>
    </p:cViewPr>
  </p:sorterViewPr>
  <p:notesViewPr>
    <p:cSldViewPr>
      <p:cViewPr varScale="1">
        <p:scale>
          <a:sx n="25" d="100"/>
          <a:sy n="25" d="100"/>
        </p:scale>
        <p:origin x="2776"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Gastnutzer\Laptop_Projekte\2023.17.38%20JuWiLi%202\2_Daten\CEPEJ\CEPEJ-STAT\CEPEJ_DATA_Extract.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Gastnutzer\Laptop_Projekte\2023.17.38%20JuWiLi%202\2_Daten\CEPEJ\CEPEJ-STAT\CEPEJ_DATA_Extract.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Gastnutzer\Laptop_Projekte\2023.17.38%20JuWiLi%202\2_Daten\CEPEJ\CEPEJ-STAT\CEPEJ_DATA_Extract.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E:\Projekte\2023.17.38%20JuWiLi%202\2_Daten\CEPEJ\CEPEJ-STAT\CEPEJ_DATA_Extract.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E:\Projekte\2023.17.38%20JuWiLi%202\2_Daten\CEPEJ\CEPEJ-STAT\CEPEJ_DATA_Extract.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E:\Projekte\2023.17.38%20JuWiLi%202\2_Daten\CEPEJ\CEPEJ-STAT\CEPEJ_DATA_Extract.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E:\Projekte\2023.17.38%20JuWiLi%202\2_Daten\CEPEJ\CEPEJ-STAT\CEPEJ_DATA_Extrac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'Q1'!$L$57</c:f>
              <c:strCache>
                <c:ptCount val="1"/>
                <c:pt idx="0">
                  <c:v>2022</c:v>
                </c:pt>
              </c:strCache>
            </c:strRef>
          </c:tx>
          <c:spPr>
            <a:solidFill>
              <a:schemeClr val="accent1"/>
            </a:solidFill>
            <a:ln>
              <a:noFill/>
            </a:ln>
            <a:effectLst/>
          </c:spPr>
          <c:invertIfNegative val="0"/>
          <c:cat>
            <c:strRef>
              <c:f>('Q1'!$D$58:$D$59,'Q1'!$D$61:$D$65,'Q1'!$D$67,'Q1'!$D$70:$D$73,'Q1'!$D$75:$D$84)</c:f>
              <c:strCache>
                <c:ptCount val="22"/>
                <c:pt idx="0">
                  <c:v>Malta</c:v>
                </c:pt>
                <c:pt idx="1">
                  <c:v>Luxembourg</c:v>
                </c:pt>
                <c:pt idx="2">
                  <c:v>Estonia</c:v>
                </c:pt>
                <c:pt idx="3">
                  <c:v>Latvia</c:v>
                </c:pt>
                <c:pt idx="4">
                  <c:v>Slovenia</c:v>
                </c:pt>
                <c:pt idx="5">
                  <c:v>Lithuania</c:v>
                </c:pt>
                <c:pt idx="6">
                  <c:v>Croatia</c:v>
                </c:pt>
                <c:pt idx="7">
                  <c:v>Slovakia</c:v>
                </c:pt>
                <c:pt idx="8">
                  <c:v>Bulgaria</c:v>
                </c:pt>
                <c:pt idx="9">
                  <c:v>Austria</c:v>
                </c:pt>
                <c:pt idx="10">
                  <c:v>Hungary</c:v>
                </c:pt>
                <c:pt idx="11">
                  <c:v>Portugal</c:v>
                </c:pt>
                <c:pt idx="12">
                  <c:v>Greece</c:v>
                </c:pt>
                <c:pt idx="13">
                  <c:v>Czech Republic</c:v>
                </c:pt>
                <c:pt idx="14">
                  <c:v>Belgium</c:v>
                </c:pt>
                <c:pt idx="15">
                  <c:v>Netherlands</c:v>
                </c:pt>
                <c:pt idx="16">
                  <c:v>Romania</c:v>
                </c:pt>
                <c:pt idx="17">
                  <c:v>Poland</c:v>
                </c:pt>
                <c:pt idx="18">
                  <c:v>Spain</c:v>
                </c:pt>
                <c:pt idx="19">
                  <c:v>Italy</c:v>
                </c:pt>
                <c:pt idx="20">
                  <c:v>France</c:v>
                </c:pt>
                <c:pt idx="21">
                  <c:v>Germany</c:v>
                </c:pt>
              </c:strCache>
              <c:extLst/>
            </c:strRef>
          </c:cat>
          <c:val>
            <c:numRef>
              <c:f>('Q1'!$L$58:$L$59,'Q1'!$L$61:$L$65,'Q1'!$L$67,'Q1'!$L$70:$L$73,'Q1'!$L$75:$L$84)</c:f>
              <c:numCache>
                <c:formatCode>#,##0</c:formatCode>
                <c:ptCount val="22"/>
                <c:pt idx="0">
                  <c:v>520174</c:v>
                </c:pt>
                <c:pt idx="1">
                  <c:v>660809</c:v>
                </c:pt>
                <c:pt idx="2">
                  <c:v>1328439</c:v>
                </c:pt>
                <c:pt idx="3">
                  <c:v>1883008</c:v>
                </c:pt>
                <c:pt idx="4">
                  <c:v>2116972</c:v>
                </c:pt>
                <c:pt idx="5">
                  <c:v>2857279</c:v>
                </c:pt>
                <c:pt idx="6">
                  <c:v>3850894</c:v>
                </c:pt>
                <c:pt idx="7">
                  <c:v>5428792</c:v>
                </c:pt>
                <c:pt idx="8">
                  <c:v>6447710</c:v>
                </c:pt>
                <c:pt idx="9">
                  <c:v>9104772</c:v>
                </c:pt>
                <c:pt idx="10">
                  <c:v>9599744</c:v>
                </c:pt>
                <c:pt idx="11">
                  <c:v>10467366</c:v>
                </c:pt>
                <c:pt idx="12">
                  <c:v>10678632</c:v>
                </c:pt>
                <c:pt idx="13">
                  <c:v>10850620</c:v>
                </c:pt>
                <c:pt idx="14">
                  <c:v>11697557</c:v>
                </c:pt>
                <c:pt idx="15">
                  <c:v>17811291</c:v>
                </c:pt>
                <c:pt idx="16">
                  <c:v>19051562</c:v>
                </c:pt>
                <c:pt idx="17">
                  <c:v>37766000</c:v>
                </c:pt>
                <c:pt idx="18">
                  <c:v>48059777</c:v>
                </c:pt>
                <c:pt idx="19">
                  <c:v>58850717</c:v>
                </c:pt>
                <c:pt idx="20">
                  <c:v>68043000</c:v>
                </c:pt>
                <c:pt idx="21">
                  <c:v>84358845</c:v>
                </c:pt>
              </c:numCache>
              <c:extLst/>
            </c:numRef>
          </c:val>
          <c:extLst>
            <c:ext xmlns:c16="http://schemas.microsoft.com/office/drawing/2014/chart" uri="{C3380CC4-5D6E-409C-BE32-E72D297353CC}">
              <c16:uniqueId val="{00000001-3394-4868-8FF2-ACCC692624C7}"/>
            </c:ext>
          </c:extLst>
        </c:ser>
        <c:dLbls>
          <c:showLegendKey val="0"/>
          <c:showVal val="0"/>
          <c:showCatName val="0"/>
          <c:showSerName val="0"/>
          <c:showPercent val="0"/>
          <c:showBubbleSize val="0"/>
        </c:dLbls>
        <c:gapWidth val="50"/>
        <c:axId val="1596344784"/>
        <c:axId val="1596350544"/>
      </c:barChart>
      <c:catAx>
        <c:axId val="159634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de-DE"/>
          </a:p>
        </c:txPr>
        <c:crossAx val="1596350544"/>
        <c:crosses val="autoZero"/>
        <c:auto val="1"/>
        <c:lblAlgn val="ctr"/>
        <c:lblOffset val="100"/>
        <c:noMultiLvlLbl val="0"/>
      </c:catAx>
      <c:valAx>
        <c:axId val="1596350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de-DE"/>
          </a:p>
        </c:txPr>
        <c:crossAx val="1596344784"/>
        <c:crosses val="autoZero"/>
        <c:crossBetween val="between"/>
        <c:dispUnits>
          <c:builtInUnit val="millions"/>
          <c:dispUnitsLbl>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de-DE"/>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800"/>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strRef>
          <c:f>'Q006.2.1'!$M$57</c:f>
          <c:strCache>
            <c:ptCount val="1"/>
            <c:pt idx="0">
              <c:v>Court Costs in Relation to GDP</c:v>
            </c:pt>
          </c:strCache>
        </c:strRef>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1"/>
          <c:order val="0"/>
          <c:tx>
            <c:strRef>
              <c:f>'Q006.2.1'!$O$57</c:f>
              <c:strCache>
                <c:ptCount val="1"/>
                <c:pt idx="0">
                  <c:v>2014</c:v>
                </c:pt>
              </c:strCache>
            </c:strRef>
          </c:tx>
          <c:spPr>
            <a:solidFill>
              <a:schemeClr val="accent1">
                <a:tint val="70000"/>
              </a:schemeClr>
            </a:solidFill>
            <a:ln>
              <a:noFill/>
            </a:ln>
            <a:effectLst/>
          </c:spPr>
          <c:invertIfNegative val="0"/>
          <c:cat>
            <c:strRef>
              <c:f>'Q006.2.1'!$N$88:$N$89</c:f>
              <c:strCache>
                <c:ptCount val="2"/>
                <c:pt idx="0">
                  <c:v>JuWiLi (22)</c:v>
                </c:pt>
                <c:pt idx="1">
                  <c:v>Non-JuWiLi (5)</c:v>
                </c:pt>
              </c:strCache>
              <c:extLst/>
            </c:strRef>
          </c:cat>
          <c:val>
            <c:numRef>
              <c:f>'Q006.2.1'!$O$88:$O$89</c:f>
              <c:numCache>
                <c:formatCode>0.00%</c:formatCode>
                <c:ptCount val="2"/>
                <c:pt idx="0">
                  <c:v>2.5601631818356605E-3</c:v>
                </c:pt>
                <c:pt idx="1">
                  <c:v>1.1386147897492658E-3</c:v>
                </c:pt>
              </c:numCache>
              <c:extLst/>
            </c:numRef>
          </c:val>
          <c:extLst>
            <c:ext xmlns:c16="http://schemas.microsoft.com/office/drawing/2014/chart" uri="{C3380CC4-5D6E-409C-BE32-E72D297353CC}">
              <c16:uniqueId val="{00000000-FE9D-4018-B6D2-B41BE347F80D}"/>
            </c:ext>
          </c:extLst>
        </c:ser>
        <c:ser>
          <c:idx val="2"/>
          <c:order val="1"/>
          <c:tx>
            <c:strRef>
              <c:f>'Q006.2.1'!$P$57</c:f>
              <c:strCache>
                <c:ptCount val="1"/>
                <c:pt idx="0">
                  <c:v>2016</c:v>
                </c:pt>
              </c:strCache>
            </c:strRef>
          </c:tx>
          <c:spPr>
            <a:solidFill>
              <a:schemeClr val="accent1">
                <a:tint val="90000"/>
              </a:schemeClr>
            </a:solidFill>
            <a:ln>
              <a:noFill/>
            </a:ln>
            <a:effectLst/>
          </c:spPr>
          <c:invertIfNegative val="0"/>
          <c:cat>
            <c:strRef>
              <c:f>'Q006.2.1'!$N$88:$N$89</c:f>
              <c:strCache>
                <c:ptCount val="2"/>
                <c:pt idx="0">
                  <c:v>JuWiLi (22)</c:v>
                </c:pt>
                <c:pt idx="1">
                  <c:v>Non-JuWiLi (5)</c:v>
                </c:pt>
              </c:strCache>
              <c:extLst/>
            </c:strRef>
          </c:cat>
          <c:val>
            <c:numRef>
              <c:f>'Q006.2.1'!$P$88:$P$89</c:f>
              <c:numCache>
                <c:formatCode>0.00%</c:formatCode>
                <c:ptCount val="2"/>
                <c:pt idx="0">
                  <c:v>2.4417251261586921E-3</c:v>
                </c:pt>
                <c:pt idx="1">
                  <c:v>1.0753307754216123E-3</c:v>
                </c:pt>
              </c:numCache>
              <c:extLst/>
            </c:numRef>
          </c:val>
          <c:extLst>
            <c:ext xmlns:c16="http://schemas.microsoft.com/office/drawing/2014/chart" uri="{C3380CC4-5D6E-409C-BE32-E72D297353CC}">
              <c16:uniqueId val="{00000001-FE9D-4018-B6D2-B41BE347F80D}"/>
            </c:ext>
          </c:extLst>
        </c:ser>
        <c:ser>
          <c:idx val="3"/>
          <c:order val="2"/>
          <c:tx>
            <c:strRef>
              <c:f>'Q006.2.1'!$Q$57</c:f>
              <c:strCache>
                <c:ptCount val="1"/>
                <c:pt idx="0">
                  <c:v>2018</c:v>
                </c:pt>
              </c:strCache>
            </c:strRef>
          </c:tx>
          <c:spPr>
            <a:solidFill>
              <a:schemeClr val="accent1">
                <a:shade val="90000"/>
              </a:schemeClr>
            </a:solidFill>
            <a:ln>
              <a:noFill/>
            </a:ln>
            <a:effectLst/>
          </c:spPr>
          <c:invertIfNegative val="0"/>
          <c:cat>
            <c:strRef>
              <c:f>'Q006.2.1'!$N$88:$N$89</c:f>
              <c:strCache>
                <c:ptCount val="2"/>
                <c:pt idx="0">
                  <c:v>JuWiLi (22)</c:v>
                </c:pt>
                <c:pt idx="1">
                  <c:v>Non-JuWiLi (5)</c:v>
                </c:pt>
              </c:strCache>
              <c:extLst/>
            </c:strRef>
          </c:cat>
          <c:val>
            <c:numRef>
              <c:f>'Q006.2.1'!$Q$88:$Q$89</c:f>
              <c:numCache>
                <c:formatCode>0.00%</c:formatCode>
                <c:ptCount val="2"/>
                <c:pt idx="0">
                  <c:v>2.4627871833431E-3</c:v>
                </c:pt>
                <c:pt idx="1">
                  <c:v>1.1332802613231742E-3</c:v>
                </c:pt>
              </c:numCache>
              <c:extLst/>
            </c:numRef>
          </c:val>
          <c:extLst>
            <c:ext xmlns:c16="http://schemas.microsoft.com/office/drawing/2014/chart" uri="{C3380CC4-5D6E-409C-BE32-E72D297353CC}">
              <c16:uniqueId val="{00000002-FE9D-4018-B6D2-B41BE347F80D}"/>
            </c:ext>
          </c:extLst>
        </c:ser>
        <c:ser>
          <c:idx val="4"/>
          <c:order val="3"/>
          <c:tx>
            <c:strRef>
              <c:f>'Q006.2.1'!$R$57</c:f>
              <c:strCache>
                <c:ptCount val="1"/>
                <c:pt idx="0">
                  <c:v>2020</c:v>
                </c:pt>
              </c:strCache>
            </c:strRef>
          </c:tx>
          <c:spPr>
            <a:solidFill>
              <a:schemeClr val="accent1">
                <a:shade val="70000"/>
              </a:schemeClr>
            </a:solidFill>
            <a:ln>
              <a:noFill/>
            </a:ln>
            <a:effectLst/>
          </c:spPr>
          <c:invertIfNegative val="0"/>
          <c:cat>
            <c:strRef>
              <c:f>'Q006.2.1'!$N$88:$N$89</c:f>
              <c:strCache>
                <c:ptCount val="2"/>
                <c:pt idx="0">
                  <c:v>JuWiLi (22)</c:v>
                </c:pt>
                <c:pt idx="1">
                  <c:v>Non-JuWiLi (5)</c:v>
                </c:pt>
              </c:strCache>
              <c:extLst/>
            </c:strRef>
          </c:cat>
          <c:val>
            <c:numRef>
              <c:f>'Q006.2.1'!$R$88:$R$89</c:f>
              <c:numCache>
                <c:formatCode>0.00%</c:formatCode>
                <c:ptCount val="2"/>
                <c:pt idx="0">
                  <c:v>2.7005353318088924E-3</c:v>
                </c:pt>
                <c:pt idx="1">
                  <c:v>1.1376627258868253E-3</c:v>
                </c:pt>
              </c:numCache>
              <c:extLst/>
            </c:numRef>
          </c:val>
          <c:extLst>
            <c:ext xmlns:c16="http://schemas.microsoft.com/office/drawing/2014/chart" uri="{C3380CC4-5D6E-409C-BE32-E72D297353CC}">
              <c16:uniqueId val="{00000003-FE9D-4018-B6D2-B41BE347F80D}"/>
            </c:ext>
          </c:extLst>
        </c:ser>
        <c:ser>
          <c:idx val="5"/>
          <c:order val="4"/>
          <c:tx>
            <c:strRef>
              <c:f>'Q006.2.1'!$S$57</c:f>
              <c:strCache>
                <c:ptCount val="1"/>
                <c:pt idx="0">
                  <c:v>2022</c:v>
                </c:pt>
              </c:strCache>
            </c:strRef>
          </c:tx>
          <c:spPr>
            <a:solidFill>
              <a:schemeClr val="accent1">
                <a:shade val="50000"/>
              </a:schemeClr>
            </a:solidFill>
            <a:ln>
              <a:noFill/>
            </a:ln>
            <a:effectLst/>
          </c:spPr>
          <c:invertIfNegative val="0"/>
          <c:cat>
            <c:strRef>
              <c:f>'Q006.2.1'!$N$88:$N$89</c:f>
              <c:strCache>
                <c:ptCount val="2"/>
                <c:pt idx="0">
                  <c:v>JuWiLi (22)</c:v>
                </c:pt>
                <c:pt idx="1">
                  <c:v>Non-JuWiLi (5)</c:v>
                </c:pt>
              </c:strCache>
              <c:extLst/>
            </c:strRef>
          </c:cat>
          <c:val>
            <c:numRef>
              <c:f>'Q006.2.1'!$S$88:$S$89</c:f>
              <c:numCache>
                <c:formatCode>0.00%</c:formatCode>
                <c:ptCount val="2"/>
                <c:pt idx="0">
                  <c:v>2.4688521369676734E-3</c:v>
                </c:pt>
                <c:pt idx="1">
                  <c:v>1.0202167678587716E-3</c:v>
                </c:pt>
              </c:numCache>
              <c:extLst/>
            </c:numRef>
          </c:val>
          <c:extLst>
            <c:ext xmlns:c16="http://schemas.microsoft.com/office/drawing/2014/chart" uri="{C3380CC4-5D6E-409C-BE32-E72D297353CC}">
              <c16:uniqueId val="{00000004-FE9D-4018-B6D2-B41BE347F80D}"/>
            </c:ext>
          </c:extLst>
        </c:ser>
        <c:dLbls>
          <c:showLegendKey val="0"/>
          <c:showVal val="0"/>
          <c:showCatName val="0"/>
          <c:showSerName val="0"/>
          <c:showPercent val="0"/>
          <c:showBubbleSize val="0"/>
        </c:dLbls>
        <c:gapWidth val="219"/>
        <c:overlap val="-27"/>
        <c:axId val="1037741504"/>
        <c:axId val="1037745344"/>
      </c:barChart>
      <c:catAx>
        <c:axId val="1037741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crossAx val="1037745344"/>
        <c:crosses val="autoZero"/>
        <c:auto val="1"/>
        <c:lblAlgn val="ctr"/>
        <c:lblOffset val="100"/>
        <c:noMultiLvlLbl val="0"/>
      </c:catAx>
      <c:valAx>
        <c:axId val="1037745344"/>
        <c:scaling>
          <c:orientation val="minMax"/>
        </c:scaling>
        <c:delete val="0"/>
        <c:axPos val="l"/>
        <c:majorGridlines>
          <c:spPr>
            <a:ln w="9525" cap="flat" cmpd="sng" algn="ctr">
              <a:solidFill>
                <a:schemeClr val="tx1">
                  <a:lumMod val="15000"/>
                  <a:lumOff val="85000"/>
                </a:schemeClr>
              </a:solidFill>
              <a:round/>
            </a:ln>
            <a:effectLst/>
          </c:spPr>
        </c:majorGridlines>
        <c:title>
          <c:tx>
            <c:strRef>
              <c:f>'Q006.2.1'!$N$1:$S$1</c:f>
              <c:strCache>
                <c:ptCount val="6"/>
                <c:pt idx="0">
                  <c:v>Total budget (courts) / GDP</c:v>
                </c:pt>
              </c:strCache>
            </c:strRef>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crossAx val="1037741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strRef>
          <c:f>'Q015-1.2.1'!$N$85</c:f>
          <c:strCache>
            <c:ptCount val="1"/>
            <c:pt idx="0">
              <c:v>Whole justice system budget</c:v>
            </c:pt>
          </c:strCache>
        </c:strRef>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'Q015-1.2.1'!$P$2</c:f>
              <c:strCache>
                <c:ptCount val="1"/>
                <c:pt idx="0">
                  <c:v>2014</c:v>
                </c:pt>
              </c:strCache>
            </c:strRef>
          </c:tx>
          <c:spPr>
            <a:solidFill>
              <a:schemeClr val="accent1">
                <a:tint val="54000"/>
              </a:schemeClr>
            </a:solidFill>
            <a:ln>
              <a:noFill/>
            </a:ln>
            <a:effectLst/>
          </c:spPr>
          <c:invertIfNegative val="0"/>
          <c:cat>
            <c:strRef>
              <c:f>'Q015-1.2.1'!$N$88:$N$89</c:f>
              <c:strCache>
                <c:ptCount val="2"/>
                <c:pt idx="0">
                  <c:v>JuWiLi (22)</c:v>
                </c:pt>
                <c:pt idx="1">
                  <c:v>Non-JuWiLi (5)</c:v>
                </c:pt>
              </c:strCache>
              <c:extLst/>
            </c:strRef>
          </c:cat>
          <c:val>
            <c:numRef>
              <c:f>'Q015-1.2.1'!$P$88:$P$89</c:f>
              <c:numCache>
                <c:formatCode>0.0%</c:formatCode>
                <c:ptCount val="2"/>
                <c:pt idx="0">
                  <c:v>7.8060381913839473E-3</c:v>
                </c:pt>
                <c:pt idx="1">
                  <c:v>1.3073955992338581E-2</c:v>
                </c:pt>
              </c:numCache>
              <c:extLst/>
            </c:numRef>
          </c:val>
          <c:extLst>
            <c:ext xmlns:c16="http://schemas.microsoft.com/office/drawing/2014/chart" uri="{C3380CC4-5D6E-409C-BE32-E72D297353CC}">
              <c16:uniqueId val="{00000000-A471-4B45-AAE4-AB2C0C8FF4AC}"/>
            </c:ext>
          </c:extLst>
        </c:ser>
        <c:ser>
          <c:idx val="1"/>
          <c:order val="1"/>
          <c:tx>
            <c:strRef>
              <c:f>'Q015-1.2.1'!$Q$2</c:f>
              <c:strCache>
                <c:ptCount val="1"/>
                <c:pt idx="0">
                  <c:v>2016</c:v>
                </c:pt>
              </c:strCache>
            </c:strRef>
          </c:tx>
          <c:spPr>
            <a:solidFill>
              <a:schemeClr val="accent1">
                <a:tint val="77000"/>
              </a:schemeClr>
            </a:solidFill>
            <a:ln>
              <a:noFill/>
            </a:ln>
            <a:effectLst/>
          </c:spPr>
          <c:invertIfNegative val="0"/>
          <c:cat>
            <c:strRef>
              <c:f>'Q015-1.2.1'!$N$88:$N$89</c:f>
              <c:strCache>
                <c:ptCount val="2"/>
                <c:pt idx="0">
                  <c:v>JuWiLi (22)</c:v>
                </c:pt>
                <c:pt idx="1">
                  <c:v>Non-JuWiLi (5)</c:v>
                </c:pt>
              </c:strCache>
              <c:extLst/>
            </c:strRef>
          </c:cat>
          <c:val>
            <c:numRef>
              <c:f>'Q015-1.2.1'!$Q$88:$Q$89</c:f>
              <c:numCache>
                <c:formatCode>0.0%</c:formatCode>
                <c:ptCount val="2"/>
                <c:pt idx="0">
                  <c:v>7.941229277637591E-3</c:v>
                </c:pt>
                <c:pt idx="1">
                  <c:v>1.191704847478354E-2</c:v>
                </c:pt>
              </c:numCache>
              <c:extLst/>
            </c:numRef>
          </c:val>
          <c:extLst>
            <c:ext xmlns:c16="http://schemas.microsoft.com/office/drawing/2014/chart" uri="{C3380CC4-5D6E-409C-BE32-E72D297353CC}">
              <c16:uniqueId val="{00000001-A471-4B45-AAE4-AB2C0C8FF4AC}"/>
            </c:ext>
          </c:extLst>
        </c:ser>
        <c:ser>
          <c:idx val="2"/>
          <c:order val="2"/>
          <c:tx>
            <c:strRef>
              <c:f>'Q015-1.2.1'!$R$2</c:f>
              <c:strCache>
                <c:ptCount val="1"/>
                <c:pt idx="0">
                  <c:v>2018</c:v>
                </c:pt>
              </c:strCache>
            </c:strRef>
          </c:tx>
          <c:spPr>
            <a:solidFill>
              <a:schemeClr val="accent1"/>
            </a:solidFill>
            <a:ln>
              <a:noFill/>
            </a:ln>
            <a:effectLst/>
          </c:spPr>
          <c:invertIfNegative val="0"/>
          <c:cat>
            <c:strRef>
              <c:f>'Q015-1.2.1'!$N$88:$N$89</c:f>
              <c:strCache>
                <c:ptCount val="2"/>
                <c:pt idx="0">
                  <c:v>JuWiLi (22)</c:v>
                </c:pt>
                <c:pt idx="1">
                  <c:v>Non-JuWiLi (5)</c:v>
                </c:pt>
              </c:strCache>
              <c:extLst/>
            </c:strRef>
          </c:cat>
          <c:val>
            <c:numRef>
              <c:f>'Q015-1.2.1'!$R$88:$R$89</c:f>
              <c:numCache>
                <c:formatCode>0.0%</c:formatCode>
                <c:ptCount val="2"/>
                <c:pt idx="0">
                  <c:v>7.9175499869876421E-3</c:v>
                </c:pt>
                <c:pt idx="1">
                  <c:v>1.2545943774638767E-2</c:v>
                </c:pt>
              </c:numCache>
              <c:extLst/>
            </c:numRef>
          </c:val>
          <c:extLst>
            <c:ext xmlns:c16="http://schemas.microsoft.com/office/drawing/2014/chart" uri="{C3380CC4-5D6E-409C-BE32-E72D297353CC}">
              <c16:uniqueId val="{00000002-A471-4B45-AAE4-AB2C0C8FF4AC}"/>
            </c:ext>
          </c:extLst>
        </c:ser>
        <c:ser>
          <c:idx val="3"/>
          <c:order val="3"/>
          <c:tx>
            <c:strRef>
              <c:f>'Q015-1.2.1'!$S$2</c:f>
              <c:strCache>
                <c:ptCount val="1"/>
                <c:pt idx="0">
                  <c:v>2020</c:v>
                </c:pt>
              </c:strCache>
            </c:strRef>
          </c:tx>
          <c:spPr>
            <a:solidFill>
              <a:schemeClr val="accent1">
                <a:shade val="76000"/>
              </a:schemeClr>
            </a:solidFill>
            <a:ln>
              <a:noFill/>
            </a:ln>
            <a:effectLst/>
          </c:spPr>
          <c:invertIfNegative val="0"/>
          <c:cat>
            <c:strRef>
              <c:f>'Q015-1.2.1'!$N$88:$N$89</c:f>
              <c:strCache>
                <c:ptCount val="2"/>
                <c:pt idx="0">
                  <c:v>JuWiLi (22)</c:v>
                </c:pt>
                <c:pt idx="1">
                  <c:v>Non-JuWiLi (5)</c:v>
                </c:pt>
              </c:strCache>
              <c:extLst/>
            </c:strRef>
          </c:cat>
          <c:val>
            <c:numRef>
              <c:f>'Q015-1.2.1'!$S$88:$S$89</c:f>
              <c:numCache>
                <c:formatCode>0.0%</c:formatCode>
                <c:ptCount val="2"/>
                <c:pt idx="0">
                  <c:v>8.4255017235774377E-3</c:v>
                </c:pt>
                <c:pt idx="1">
                  <c:v>1.1423739589161295E-2</c:v>
                </c:pt>
              </c:numCache>
              <c:extLst/>
            </c:numRef>
          </c:val>
          <c:extLst>
            <c:ext xmlns:c16="http://schemas.microsoft.com/office/drawing/2014/chart" uri="{C3380CC4-5D6E-409C-BE32-E72D297353CC}">
              <c16:uniqueId val="{00000003-A471-4B45-AAE4-AB2C0C8FF4AC}"/>
            </c:ext>
          </c:extLst>
        </c:ser>
        <c:ser>
          <c:idx val="4"/>
          <c:order val="4"/>
          <c:tx>
            <c:strRef>
              <c:f>'Q015-1.2.1'!$T$2</c:f>
              <c:strCache>
                <c:ptCount val="1"/>
                <c:pt idx="0">
                  <c:v>2022</c:v>
                </c:pt>
              </c:strCache>
            </c:strRef>
          </c:tx>
          <c:spPr>
            <a:solidFill>
              <a:schemeClr val="accent1">
                <a:shade val="53000"/>
              </a:schemeClr>
            </a:solidFill>
            <a:ln>
              <a:noFill/>
            </a:ln>
            <a:effectLst/>
          </c:spPr>
          <c:invertIfNegative val="0"/>
          <c:cat>
            <c:strRef>
              <c:f>'Q015-1.2.1'!$N$88:$N$89</c:f>
              <c:strCache>
                <c:ptCount val="2"/>
                <c:pt idx="0">
                  <c:v>JuWiLi (22)</c:v>
                </c:pt>
                <c:pt idx="1">
                  <c:v>Non-JuWiLi (5)</c:v>
                </c:pt>
              </c:strCache>
              <c:extLst/>
            </c:strRef>
          </c:cat>
          <c:val>
            <c:numRef>
              <c:f>'Q015-1.2.1'!$T$88:$T$89</c:f>
              <c:numCache>
                <c:formatCode>0.0%</c:formatCode>
                <c:ptCount val="2"/>
                <c:pt idx="0">
                  <c:v>8.6696437928208605E-3</c:v>
                </c:pt>
                <c:pt idx="1">
                  <c:v>1.0880886538712848E-2</c:v>
                </c:pt>
              </c:numCache>
              <c:extLst/>
            </c:numRef>
          </c:val>
          <c:extLst>
            <c:ext xmlns:c16="http://schemas.microsoft.com/office/drawing/2014/chart" uri="{C3380CC4-5D6E-409C-BE32-E72D297353CC}">
              <c16:uniqueId val="{00000004-A471-4B45-AAE4-AB2C0C8FF4AC}"/>
            </c:ext>
          </c:extLst>
        </c:ser>
        <c:dLbls>
          <c:showLegendKey val="0"/>
          <c:showVal val="0"/>
          <c:showCatName val="0"/>
          <c:showSerName val="0"/>
          <c:showPercent val="0"/>
          <c:showBubbleSize val="0"/>
        </c:dLbls>
        <c:gapWidth val="219"/>
        <c:overlap val="-27"/>
        <c:axId val="741196288"/>
        <c:axId val="741197248"/>
      </c:barChart>
      <c:catAx>
        <c:axId val="74119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crossAx val="741197248"/>
        <c:crosses val="autoZero"/>
        <c:auto val="1"/>
        <c:lblAlgn val="ctr"/>
        <c:lblOffset val="100"/>
        <c:noMultiLvlLbl val="0"/>
      </c:catAx>
      <c:valAx>
        <c:axId val="741197248"/>
        <c:scaling>
          <c:orientation val="minMax"/>
        </c:scaling>
        <c:delete val="0"/>
        <c:axPos val="l"/>
        <c:majorGridlines>
          <c:spPr>
            <a:ln w="9525" cap="flat" cmpd="sng" algn="ctr">
              <a:solidFill>
                <a:schemeClr val="tx1">
                  <a:lumMod val="15000"/>
                  <a:lumOff val="85000"/>
                </a:schemeClr>
              </a:solidFill>
              <a:round/>
            </a:ln>
            <a:effectLst/>
          </c:spPr>
        </c:majorGridlines>
        <c:title>
          <c:tx>
            <c:strRef>
              <c:f>'Q015-1.2.1'!$N$86</c:f>
              <c:strCache>
                <c:ptCount val="1"/>
                <c:pt idx="0">
                  <c:v>Whole justice system budget / GDP</c:v>
                </c:pt>
              </c:strCache>
            </c:strRef>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crossAx val="741196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pPr>
      <a:endParaRPr lang="de-D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'Q015-1.2.1'!$BI$59</c:f>
          <c:strCache>
            <c:ptCount val="1"/>
            <c:pt idx="0">
              <c:v>Total Justice System % GDP</c:v>
            </c:pt>
          </c:strCache>
        </c:strRef>
      </c:tx>
      <c:layout>
        <c:manualLayout>
          <c:xMode val="edge"/>
          <c:yMode val="edge"/>
          <c:x val="0.44570701943118696"/>
          <c:y val="1.6070127053826912E-2"/>
        </c:manualLayout>
      </c:layout>
      <c:overlay val="0"/>
      <c:spPr>
        <a:noFill/>
        <a:ln>
          <a:noFill/>
        </a:ln>
        <a:effectLst/>
      </c:spPr>
      <c:txPr>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13893436828600869"/>
          <c:y val="0.10495557420076587"/>
          <c:w val="0.82705931644835085"/>
          <c:h val="0.4944463448216514"/>
        </c:manualLayout>
      </c:layout>
      <c:scatterChart>
        <c:scatterStyle val="lineMarker"/>
        <c:varyColors val="0"/>
        <c:ser>
          <c:idx val="0"/>
          <c:order val="0"/>
          <c:tx>
            <c:v>JuWiLi (Civil Law)</c:v>
          </c:tx>
          <c:spPr>
            <a:ln w="19050" cap="rnd">
              <a:noFill/>
              <a:round/>
            </a:ln>
            <a:effectLst/>
          </c:spPr>
          <c:marker>
            <c:symbol val="circle"/>
            <c:size val="7"/>
            <c:spPr>
              <a:solidFill>
                <a:schemeClr val="accent1"/>
              </a:solidFill>
              <a:ln w="9525">
                <a:solidFill>
                  <a:schemeClr val="accent1"/>
                </a:solidFill>
              </a:ln>
              <a:effectLst/>
            </c:spPr>
          </c:marker>
          <c:xVal>
            <c:numRef>
              <c:f>'Q015-1.2.1'!$BG$60:$BG$134</c:f>
              <c:numCache>
                <c:formatCode>0.0%</c:formatCode>
                <c:ptCount val="75"/>
                <c:pt idx="0">
                  <c:v>3.2379281847977818E-3</c:v>
                </c:pt>
                <c:pt idx="1">
                  <c:v>3.1829148523780087E-3</c:v>
                </c:pt>
                <c:pt idx="2">
                  <c:v>3.1980247031212572E-3</c:v>
                </c:pt>
                <c:pt idx="3">
                  <c:v>3.6268427375071273E-3</c:v>
                </c:pt>
                <c:pt idx="4">
                  <c:v>3.3486981044654291E-3</c:v>
                </c:pt>
                <c:pt idx="5">
                  <c:v>3.7851227451177749E-3</c:v>
                </c:pt>
                <c:pt idx="6">
                  <c:v>3.632408219419762E-3</c:v>
                </c:pt>
                <c:pt idx="7">
                  <c:v>3.3038555669571857E-3</c:v>
                </c:pt>
                <c:pt idx="8">
                  <c:v>3.804971183602852E-3</c:v>
                </c:pt>
                <c:pt idx="9">
                  <c:v>2.7321396261240599E-3</c:v>
                </c:pt>
                <c:pt idx="10">
                  <c:v>2.3738855671970251E-3</c:v>
                </c:pt>
                <c:pt idx="11">
                  <c:v>2.4361088482447025E-3</c:v>
                </c:pt>
                <c:pt idx="12">
                  <c:v>2.3658878223953182E-3</c:v>
                </c:pt>
                <c:pt idx="13">
                  <c:v>2.5735269635890692E-3</c:v>
                </c:pt>
                <c:pt idx="14">
                  <c:v>2.3145706180699378E-3</c:v>
                </c:pt>
                <c:pt idx="15">
                  <c:v>1.9000482130334196E-3</c:v>
                </c:pt>
                <c:pt idx="16">
                  <c:v>1.9112886088076834E-3</c:v>
                </c:pt>
                <c:pt idx="17">
                  <c:v>1.8083974437750946E-3</c:v>
                </c:pt>
                <c:pt idx="18">
                  <c:v>1.9183125992028294E-3</c:v>
                </c:pt>
                <c:pt idx="19">
                  <c:v>1.542239704228586E-3</c:v>
                </c:pt>
                <c:pt idx="20">
                  <c:v>1.484750212158135E-3</c:v>
                </c:pt>
                <c:pt idx="21">
                  <c:v>1.4456957982894039E-3</c:v>
                </c:pt>
                <c:pt idx="22">
                  <c:v>1.4273196524674596E-3</c:v>
                </c:pt>
                <c:pt idx="23">
                  <c:v>1.5458878889047043E-3</c:v>
                </c:pt>
                <c:pt idx="24">
                  <c:v>1.4096961555025399E-3</c:v>
                </c:pt>
                <c:pt idx="25">
                  <c:v>2.6199726989314929E-3</c:v>
                </c:pt>
                <c:pt idx="26">
                  <c:v>3.2065980867220789E-3</c:v>
                </c:pt>
                <c:pt idx="27">
                  <c:v>3.2630156112264043E-3</c:v>
                </c:pt>
                <c:pt idx="28">
                  <c:v>2.9228880755871605E-3</c:v>
                </c:pt>
                <c:pt idx="29">
                  <c:v>2.6776083004783741E-3</c:v>
                </c:pt>
                <c:pt idx="30">
                  <c:v>1.7605433497503379E-3</c:v>
                </c:pt>
                <c:pt idx="31">
                  <c:v>1.6788269586919264E-3</c:v>
                </c:pt>
                <c:pt idx="32">
                  <c:v>1.8310808768488478E-3</c:v>
                </c:pt>
                <c:pt idx="33">
                  <c:v>1.9199176782752627E-3</c:v>
                </c:pt>
                <c:pt idx="34">
                  <c:v>2.0739375364082972E-3</c:v>
                </c:pt>
                <c:pt idx="35">
                  <c:v>2.1140752476327216E-3</c:v>
                </c:pt>
                <c:pt idx="36">
                  <c:v>2.0998028324948461E-3</c:v>
                </c:pt>
                <c:pt idx="37">
                  <c:v>2.1211639947126323E-3</c:v>
                </c:pt>
                <c:pt idx="38">
                  <c:v>2.4170865358572953E-3</c:v>
                </c:pt>
                <c:pt idx="39">
                  <c:v>2.0829509940927344E-3</c:v>
                </c:pt>
                <c:pt idx="40">
                  <c:v>1.7083426673965446E-3</c:v>
                </c:pt>
                <c:pt idx="41">
                  <c:v>1.8532467647676587E-3</c:v>
                </c:pt>
                <c:pt idx="42">
                  <c:v>1.7300287191732145E-3</c:v>
                </c:pt>
                <c:pt idx="43">
                  <c:v>1.8061234183519433E-3</c:v>
                </c:pt>
                <c:pt idx="44">
                  <c:v>1.3461296217691283E-3</c:v>
                </c:pt>
                <c:pt idx="45">
                  <c:v>1.3249302301902943E-3</c:v>
                </c:pt>
                <c:pt idx="46">
                  <c:v>1.3249302301902943E-3</c:v>
                </c:pt>
                <c:pt idx="47">
                  <c:v>1.586367244514678E-3</c:v>
                </c:pt>
                <c:pt idx="48">
                  <c:v>2.3012814437289608E-3</c:v>
                </c:pt>
                <c:pt idx="49">
                  <c:v>2.0984542474035825E-3</c:v>
                </c:pt>
                <c:pt idx="50">
                  <c:v>1.5853395254688126E-3</c:v>
                </c:pt>
                <c:pt idx="51">
                  <c:v>1.6166696196530169E-3</c:v>
                </c:pt>
                <c:pt idx="52">
                  <c:v>1.3571762375529164E-3</c:v>
                </c:pt>
                <c:pt idx="53">
                  <c:v>1.409545725475545E-3</c:v>
                </c:pt>
                <c:pt idx="54">
                  <c:v>1.3020694563832856E-3</c:v>
                </c:pt>
                <c:pt idx="55">
                  <c:v>3.4454657190452096E-3</c:v>
                </c:pt>
                <c:pt idx="56">
                  <c:v>3.2699814713704903E-3</c:v>
                </c:pt>
                <c:pt idx="57">
                  <c:v>3.1489162980190091E-3</c:v>
                </c:pt>
                <c:pt idx="58">
                  <c:v>3.9102798688084349E-3</c:v>
                </c:pt>
                <c:pt idx="59">
                  <c:v>4.5551062457940376E-3</c:v>
                </c:pt>
                <c:pt idx="60">
                  <c:v>3.1581881430011766E-3</c:v>
                </c:pt>
                <c:pt idx="61">
                  <c:v>2.3068037223737329E-3</c:v>
                </c:pt>
                <c:pt idx="62">
                  <c:v>2.7220376873825936E-3</c:v>
                </c:pt>
                <c:pt idx="63">
                  <c:v>2.8781018024951238E-3</c:v>
                </c:pt>
                <c:pt idx="64">
                  <c:v>2.7696414989757615E-3</c:v>
                </c:pt>
                <c:pt idx="65">
                  <c:v>2.1966089601730787E-3</c:v>
                </c:pt>
                <c:pt idx="66">
                  <c:v>2.6111756353311292E-3</c:v>
                </c:pt>
                <c:pt idx="67">
                  <c:v>2.6896997409304037E-3</c:v>
                </c:pt>
                <c:pt idx="68">
                  <c:v>3.0138777694547914E-3</c:v>
                </c:pt>
                <c:pt idx="69">
                  <c:v>3.0033240083048407E-3</c:v>
                </c:pt>
                <c:pt idx="70">
                  <c:v>4.47201331199573E-3</c:v>
                </c:pt>
                <c:pt idx="71">
                  <c:v>4.0494252436456433E-3</c:v>
                </c:pt>
                <c:pt idx="72">
                  <c:v>3.7892012608839332E-3</c:v>
                </c:pt>
                <c:pt idx="73">
                  <c:v>3.9801749989901644E-3</c:v>
                </c:pt>
                <c:pt idx="74">
                  <c:v>3.3440416491008571E-3</c:v>
                </c:pt>
              </c:numCache>
            </c:numRef>
          </c:xVal>
          <c:yVal>
            <c:numRef>
              <c:f>'Q015-1.2.1'!$BH$60:$BH$134</c:f>
              <c:numCache>
                <c:formatCode>0.0%</c:formatCode>
                <c:ptCount val="75"/>
                <c:pt idx="0">
                  <c:v>6.2576028547295728E-3</c:v>
                </c:pt>
                <c:pt idx="1">
                  <c:v>6.0855338967970279E-3</c:v>
                </c:pt>
                <c:pt idx="2">
                  <c:v>6.2186928113912255E-3</c:v>
                </c:pt>
                <c:pt idx="3">
                  <c:v>6.9230026652525077E-3</c:v>
                </c:pt>
                <c:pt idx="4">
                  <c:v>8.0422109153031676E-3</c:v>
                </c:pt>
                <c:pt idx="5">
                  <c:v>3.0114982254780898E-3</c:v>
                </c:pt>
                <c:pt idx="6">
                  <c:v>3.68429612866951E-3</c:v>
                </c:pt>
                <c:pt idx="7">
                  <c:v>4.512994901426844E-3</c:v>
                </c:pt>
                <c:pt idx="8">
                  <c:v>5.3421265992166199E-3</c:v>
                </c:pt>
                <c:pt idx="9">
                  <c:v>6.3642517108352982E-3</c:v>
                </c:pt>
                <c:pt idx="10">
                  <c:v>9.3602040397867438E-4</c:v>
                </c:pt>
                <c:pt idx="11">
                  <c:v>1.4236112883950036E-3</c:v>
                </c:pt>
                <c:pt idx="12">
                  <c:v>2.0342350149007565E-3</c:v>
                </c:pt>
                <c:pt idx="13">
                  <c:v>1.697647610322579E-3</c:v>
                </c:pt>
                <c:pt idx="14">
                  <c:v>1.9817919495805562E-3</c:v>
                </c:pt>
                <c:pt idx="15">
                  <c:v>6.7922084950833963E-3</c:v>
                </c:pt>
                <c:pt idx="16">
                  <c:v>6.3272133222960335E-3</c:v>
                </c:pt>
                <c:pt idx="17">
                  <c:v>5.2211513355589914E-3</c:v>
                </c:pt>
                <c:pt idx="18">
                  <c:v>6.5780502015823795E-3</c:v>
                </c:pt>
                <c:pt idx="19">
                  <c:v>6.2390457983927733E-3</c:v>
                </c:pt>
                <c:pt idx="20">
                  <c:v>2.817648858044198E-3</c:v>
                </c:pt>
                <c:pt idx="21">
                  <c:v>2.8359764675762993E-3</c:v>
                </c:pt>
                <c:pt idx="22">
                  <c:v>2.9107325150281959E-3</c:v>
                </c:pt>
                <c:pt idx="23">
                  <c:v>2.9107466243240227E-3</c:v>
                </c:pt>
                <c:pt idx="24">
                  <c:v>3.3479561126987653E-3</c:v>
                </c:pt>
                <c:pt idx="25">
                  <c:v>1.2914122934461023E-2</c:v>
                </c:pt>
                <c:pt idx="26">
                  <c:v>1.2051972959463959E-2</c:v>
                </c:pt>
                <c:pt idx="27">
                  <c:v>1.2073840856979797E-2</c:v>
                </c:pt>
                <c:pt idx="28">
                  <c:v>1.3425772384398748E-2</c:v>
                </c:pt>
                <c:pt idx="29">
                  <c:v>1.8738123933130672E-2</c:v>
                </c:pt>
                <c:pt idx="30">
                  <c:v>3.1015194574300848E-3</c:v>
                </c:pt>
                <c:pt idx="31">
                  <c:v>3.4627101235437888E-3</c:v>
                </c:pt>
                <c:pt idx="32">
                  <c:v>3.5790028164716355E-3</c:v>
                </c:pt>
                <c:pt idx="33">
                  <c:v>3.1481777219216564E-3</c:v>
                </c:pt>
                <c:pt idx="34">
                  <c:v>3.43537730324471E-3</c:v>
                </c:pt>
                <c:pt idx="35">
                  <c:v>6.8555969475961147E-3</c:v>
                </c:pt>
                <c:pt idx="36">
                  <c:v>6.5303380722577927E-3</c:v>
                </c:pt>
                <c:pt idx="37">
                  <c:v>8.353003043349478E-3</c:v>
                </c:pt>
                <c:pt idx="38">
                  <c:v>9.2315152703006179E-3</c:v>
                </c:pt>
                <c:pt idx="39">
                  <c:v>1.0035781034545374E-2</c:v>
                </c:pt>
                <c:pt idx="40">
                  <c:v>5.097069640269819E-3</c:v>
                </c:pt>
                <c:pt idx="41">
                  <c:v>4.357766911233631E-3</c:v>
                </c:pt>
                <c:pt idx="42">
                  <c:v>4.0405381989576687E-3</c:v>
                </c:pt>
                <c:pt idx="43">
                  <c:v>4.9980302601345785E-3</c:v>
                </c:pt>
                <c:pt idx="44">
                  <c:v>4.509746847418377E-3</c:v>
                </c:pt>
                <c:pt idx="45">
                  <c:v>1.2946972417820982E-2</c:v>
                </c:pt>
                <c:pt idx="46">
                  <c:v>1.6894540998467773E-2</c:v>
                </c:pt>
                <c:pt idx="47">
                  <c:v>1.4112879107890133E-2</c:v>
                </c:pt>
                <c:pt idx="48">
                  <c:v>1.4798628770858078E-2</c:v>
                </c:pt>
                <c:pt idx="49">
                  <c:v>1.1603297814531646E-2</c:v>
                </c:pt>
                <c:pt idx="50">
                  <c:v>1.7695501760325815E-2</c:v>
                </c:pt>
                <c:pt idx="51">
                  <c:v>1.8945054958362791E-2</c:v>
                </c:pt>
                <c:pt idx="52">
                  <c:v>1.7927317562125216E-2</c:v>
                </c:pt>
                <c:pt idx="53">
                  <c:v>1.899772517366281E-2</c:v>
                </c:pt>
                <c:pt idx="54">
                  <c:v>2.2110124833043369E-2</c:v>
                </c:pt>
                <c:pt idx="55">
                  <c:v>3.7288111899859942E-3</c:v>
                </c:pt>
                <c:pt idx="56">
                  <c:v>3.330146563227894E-3</c:v>
                </c:pt>
                <c:pt idx="57">
                  <c:v>3.9609734419506718E-3</c:v>
                </c:pt>
                <c:pt idx="58">
                  <c:v>5.1844096479810092E-3</c:v>
                </c:pt>
                <c:pt idx="59">
                  <c:v>4.7140438972136135E-3</c:v>
                </c:pt>
                <c:pt idx="60">
                  <c:v>5.5013228208237869E-3</c:v>
                </c:pt>
                <c:pt idx="61">
                  <c:v>4.0118514314122812E-3</c:v>
                </c:pt>
                <c:pt idx="62">
                  <c:v>4.3499596555582522E-3</c:v>
                </c:pt>
                <c:pt idx="63">
                  <c:v>5.2329433929168192E-3</c:v>
                </c:pt>
                <c:pt idx="64">
                  <c:v>5.2913442494273155E-3</c:v>
                </c:pt>
                <c:pt idx="65">
                  <c:v>4.6630005252757886E-3</c:v>
                </c:pt>
                <c:pt idx="66">
                  <c:v>4.2919228521907955E-3</c:v>
                </c:pt>
                <c:pt idx="67">
                  <c:v>4.8470948871543983E-3</c:v>
                </c:pt>
                <c:pt idx="68">
                  <c:v>5.0847442058116823E-3</c:v>
                </c:pt>
                <c:pt idx="69">
                  <c:v>4.8491782040426222E-3</c:v>
                </c:pt>
                <c:pt idx="70">
                  <c:v>2.7604958382838008E-3</c:v>
                </c:pt>
                <c:pt idx="71">
                  <c:v>2.8934952675265871E-3</c:v>
                </c:pt>
                <c:pt idx="72">
                  <c:v>3.3134390300130776E-3</c:v>
                </c:pt>
                <c:pt idx="73">
                  <c:v>3.3001554868675835E-3</c:v>
                </c:pt>
                <c:pt idx="74">
                  <c:v>3.5503851727247127E-3</c:v>
                </c:pt>
              </c:numCache>
            </c:numRef>
          </c:yVal>
          <c:smooth val="0"/>
          <c:extLst>
            <c:ext xmlns:c16="http://schemas.microsoft.com/office/drawing/2014/chart" uri="{C3380CC4-5D6E-409C-BE32-E72D297353CC}">
              <c16:uniqueId val="{00000000-41F3-400F-8D34-B3D8F8EBC197}"/>
            </c:ext>
          </c:extLst>
        </c:ser>
        <c:ser>
          <c:idx val="1"/>
          <c:order val="1"/>
          <c:tx>
            <c:v>Non-JuWiLi (Common LAW)</c:v>
          </c:tx>
          <c:spPr>
            <a:ln w="25400" cap="rnd">
              <a:noFill/>
              <a:round/>
            </a:ln>
            <a:effectLst/>
          </c:spPr>
          <c:marker>
            <c:symbol val="plus"/>
            <c:size val="7"/>
            <c:spPr>
              <a:noFill/>
              <a:ln w="9525">
                <a:solidFill>
                  <a:srgbClr val="C00000"/>
                </a:solidFill>
              </a:ln>
              <a:effectLst/>
            </c:spPr>
          </c:marker>
          <c:xVal>
            <c:numRef>
              <c:f>'Q015-1.2.1'!$BK$60:$BK$79</c:f>
              <c:numCache>
                <c:formatCode>0.0%</c:formatCode>
                <c:ptCount val="20"/>
                <c:pt idx="0">
                  <c:v>1.4156152995988725E-3</c:v>
                </c:pt>
                <c:pt idx="1">
                  <c:v>1.3422567008896868E-3</c:v>
                </c:pt>
                <c:pt idx="2">
                  <c:v>1.7400480728518328E-3</c:v>
                </c:pt>
                <c:pt idx="3">
                  <c:v>1.673476386243047E-3</c:v>
                </c:pt>
                <c:pt idx="4">
                  <c:v>1.3715524172463146E-3</c:v>
                </c:pt>
                <c:pt idx="5">
                  <c:v>9.4897935167912123E-4</c:v>
                </c:pt>
                <c:pt idx="6">
                  <c:v>8.722494476740857E-4</c:v>
                </c:pt>
                <c:pt idx="7">
                  <c:v>8.5835499825887126E-4</c:v>
                </c:pt>
                <c:pt idx="8">
                  <c:v>8.6916083615141406E-4</c:v>
                </c:pt>
                <c:pt idx="9">
                  <c:v>7.4992872160512534E-4</c:v>
                </c:pt>
                <c:pt idx="10">
                  <c:v>5.5557321466106731E-4</c:v>
                </c:pt>
                <c:pt idx="11">
                  <c:v>4.0776071620065462E-4</c:v>
                </c:pt>
                <c:pt idx="12">
                  <c:v>4.1662498966330079E-4</c:v>
                </c:pt>
                <c:pt idx="13">
                  <c:v>4.1469211446588646E-4</c:v>
                </c:pt>
                <c:pt idx="14">
                  <c:v>3.2000652276591992E-4</c:v>
                </c:pt>
                <c:pt idx="15">
                  <c:v>1.4602345945782741E-3</c:v>
                </c:pt>
                <c:pt idx="16">
                  <c:v>1.4795109400908735E-3</c:v>
                </c:pt>
                <c:pt idx="17">
                  <c:v>1.4633317395145117E-3</c:v>
                </c:pt>
                <c:pt idx="18">
                  <c:v>1.4682632789037131E-3</c:v>
                </c:pt>
                <c:pt idx="19">
                  <c:v>1.309602899841735E-3</c:v>
                </c:pt>
              </c:numCache>
            </c:numRef>
          </c:xVal>
          <c:yVal>
            <c:numRef>
              <c:f>'Q015-1.2.1'!$BL$60:$BL$79</c:f>
              <c:numCache>
                <c:formatCode>0.0%</c:formatCode>
                <c:ptCount val="20"/>
                <c:pt idx="0">
                  <c:v>1.3271589214559077E-2</c:v>
                </c:pt>
                <c:pt idx="1">
                  <c:v>1.372010266783545E-2</c:v>
                </c:pt>
                <c:pt idx="2">
                  <c:v>1.5102091877090992E-2</c:v>
                </c:pt>
                <c:pt idx="3">
                  <c:v>1.4046941824042208E-2</c:v>
                </c:pt>
                <c:pt idx="4">
                  <c:v>1.3473361210504929E-2</c:v>
                </c:pt>
                <c:pt idx="5">
                  <c:v>1.038652983133739E-2</c:v>
                </c:pt>
                <c:pt idx="6">
                  <c:v>6.7644255877559803E-3</c:v>
                </c:pt>
                <c:pt idx="7">
                  <c:v>7.1412187656221234E-3</c:v>
                </c:pt>
                <c:pt idx="8">
                  <c:v>7.338840249818665E-3</c:v>
                </c:pt>
                <c:pt idx="9">
                  <c:v>6.8768454860321316E-3</c:v>
                </c:pt>
                <c:pt idx="10">
                  <c:v>1.4051666626317344E-2</c:v>
                </c:pt>
                <c:pt idx="11">
                  <c:v>1.3678030058204385E-2</c:v>
                </c:pt>
                <c:pt idx="12">
                  <c:v>1.3715394077668992E-2</c:v>
                </c:pt>
                <c:pt idx="13">
                  <c:v>1.0101157916897396E-2</c:v>
                </c:pt>
                <c:pt idx="14">
                  <c:v>9.662192814023805E-3</c:v>
                </c:pt>
                <c:pt idx="15">
                  <c:v>1.0205635836623175E-2</c:v>
                </c:pt>
                <c:pt idx="16">
                  <c:v>9.4038577804830461E-3</c:v>
                </c:pt>
                <c:pt idx="17">
                  <c:v>9.7467105778844421E-3</c:v>
                </c:pt>
                <c:pt idx="18">
                  <c:v>9.782425750122857E-3</c:v>
                </c:pt>
                <c:pt idx="19">
                  <c:v>9.7600560828314288E-3</c:v>
                </c:pt>
              </c:numCache>
            </c:numRef>
          </c:yVal>
          <c:smooth val="0"/>
          <c:extLst>
            <c:ext xmlns:c16="http://schemas.microsoft.com/office/drawing/2014/chart" uri="{C3380CC4-5D6E-409C-BE32-E72D297353CC}">
              <c16:uniqueId val="{00000001-41F3-400F-8D34-B3D8F8EBC197}"/>
            </c:ext>
          </c:extLst>
        </c:ser>
        <c:ser>
          <c:idx val="2"/>
          <c:order val="2"/>
          <c:tx>
            <c:strRef>
              <c:f>'Q015-1.2.1'!$BP$60</c:f>
              <c:strCache>
                <c:ptCount val="1"/>
                <c:pt idx="0">
                  <c:v>2,50%</c:v>
                </c:pt>
              </c:strCache>
            </c:strRef>
          </c:tx>
          <c:spPr>
            <a:ln w="25400" cap="rnd">
              <a:solidFill>
                <a:schemeClr val="bg1">
                  <a:lumMod val="75000"/>
                </a:schemeClr>
              </a:solidFill>
              <a:prstDash val="sysDot"/>
              <a:round/>
            </a:ln>
            <a:effectLst/>
          </c:spPr>
          <c:marker>
            <c:symbol val="none"/>
          </c:marker>
          <c:xVal>
            <c:numRef>
              <c:f>'Q015-1.2.1'!$BO$60:$BO$69</c:f>
              <c:numCache>
                <c:formatCode>0.00%</c:formatCode>
                <c:ptCount val="10"/>
                <c:pt idx="0">
                  <c:v>0</c:v>
                </c:pt>
                <c:pt idx="1">
                  <c:v>2.5000000000000001E-2</c:v>
                </c:pt>
              </c:numCache>
            </c:numRef>
          </c:xVal>
          <c:yVal>
            <c:numRef>
              <c:f>'Q015-1.2.1'!$BP$60:$BP$69</c:f>
              <c:numCache>
                <c:formatCode>0.00%</c:formatCode>
                <c:ptCount val="10"/>
                <c:pt idx="0">
                  <c:v>2.5000000000000001E-2</c:v>
                </c:pt>
                <c:pt idx="1">
                  <c:v>0</c:v>
                </c:pt>
              </c:numCache>
            </c:numRef>
          </c:yVal>
          <c:smooth val="0"/>
          <c:extLst>
            <c:ext xmlns:c16="http://schemas.microsoft.com/office/drawing/2014/chart" uri="{C3380CC4-5D6E-409C-BE32-E72D297353CC}">
              <c16:uniqueId val="{00000002-41F3-400F-8D34-B3D8F8EBC197}"/>
            </c:ext>
          </c:extLst>
        </c:ser>
        <c:ser>
          <c:idx val="3"/>
          <c:order val="3"/>
          <c:tx>
            <c:strRef>
              <c:f>'Q015-1.2.1'!$BR$62</c:f>
              <c:strCache>
                <c:ptCount val="1"/>
                <c:pt idx="0">
                  <c:v>2,00%</c:v>
                </c:pt>
              </c:strCache>
            </c:strRef>
          </c:tx>
          <c:spPr>
            <a:ln w="25400" cap="rnd">
              <a:solidFill>
                <a:schemeClr val="bg1">
                  <a:lumMod val="75000"/>
                </a:schemeClr>
              </a:solidFill>
              <a:prstDash val="sysDot"/>
              <a:round/>
            </a:ln>
            <a:effectLst/>
          </c:spPr>
          <c:marker>
            <c:symbol val="none"/>
          </c:marker>
          <c:xVal>
            <c:numRef>
              <c:f>'Q015-1.2.1'!$BQ$62:$BQ$63</c:f>
              <c:numCache>
                <c:formatCode>0.00%</c:formatCode>
                <c:ptCount val="2"/>
                <c:pt idx="0">
                  <c:v>0</c:v>
                </c:pt>
                <c:pt idx="1">
                  <c:v>0.02</c:v>
                </c:pt>
              </c:numCache>
            </c:numRef>
          </c:xVal>
          <c:yVal>
            <c:numRef>
              <c:f>'Q015-1.2.1'!$BR$62:$BR$63</c:f>
              <c:numCache>
                <c:formatCode>0.00%</c:formatCode>
                <c:ptCount val="2"/>
                <c:pt idx="0">
                  <c:v>0.02</c:v>
                </c:pt>
                <c:pt idx="1">
                  <c:v>0</c:v>
                </c:pt>
              </c:numCache>
            </c:numRef>
          </c:yVal>
          <c:smooth val="0"/>
          <c:extLst>
            <c:ext xmlns:c16="http://schemas.microsoft.com/office/drawing/2014/chart" uri="{C3380CC4-5D6E-409C-BE32-E72D297353CC}">
              <c16:uniqueId val="{00000003-41F3-400F-8D34-B3D8F8EBC197}"/>
            </c:ext>
          </c:extLst>
        </c:ser>
        <c:ser>
          <c:idx val="4"/>
          <c:order val="4"/>
          <c:tx>
            <c:strRef>
              <c:f>'Q015-1.2.1'!$BT$64</c:f>
              <c:strCache>
                <c:ptCount val="1"/>
                <c:pt idx="0">
                  <c:v>1,50%</c:v>
                </c:pt>
              </c:strCache>
            </c:strRef>
          </c:tx>
          <c:spPr>
            <a:ln w="25400" cap="rnd">
              <a:solidFill>
                <a:schemeClr val="bg1">
                  <a:lumMod val="75000"/>
                </a:schemeClr>
              </a:solidFill>
              <a:prstDash val="sysDot"/>
              <a:round/>
            </a:ln>
            <a:effectLst/>
          </c:spPr>
          <c:marker>
            <c:symbol val="none"/>
          </c:marker>
          <c:xVal>
            <c:numRef>
              <c:f>'Q015-1.2.1'!$BS$64:$BS$65</c:f>
              <c:numCache>
                <c:formatCode>0.00%</c:formatCode>
                <c:ptCount val="2"/>
                <c:pt idx="0">
                  <c:v>0</c:v>
                </c:pt>
                <c:pt idx="1">
                  <c:v>1.4999999999999999E-2</c:v>
                </c:pt>
              </c:numCache>
            </c:numRef>
          </c:xVal>
          <c:yVal>
            <c:numRef>
              <c:f>'Q015-1.2.1'!$BT$64:$BT$65</c:f>
              <c:numCache>
                <c:formatCode>0.00%</c:formatCode>
                <c:ptCount val="2"/>
                <c:pt idx="0">
                  <c:v>1.4999999999999999E-2</c:v>
                </c:pt>
                <c:pt idx="1">
                  <c:v>0</c:v>
                </c:pt>
              </c:numCache>
            </c:numRef>
          </c:yVal>
          <c:smooth val="0"/>
          <c:extLst>
            <c:ext xmlns:c16="http://schemas.microsoft.com/office/drawing/2014/chart" uri="{C3380CC4-5D6E-409C-BE32-E72D297353CC}">
              <c16:uniqueId val="{00000004-41F3-400F-8D34-B3D8F8EBC197}"/>
            </c:ext>
          </c:extLst>
        </c:ser>
        <c:ser>
          <c:idx val="5"/>
          <c:order val="5"/>
          <c:tx>
            <c:strRef>
              <c:f>'Q015-1.2.1'!$BV$66</c:f>
              <c:strCache>
                <c:ptCount val="1"/>
                <c:pt idx="0">
                  <c:v>1,00%</c:v>
                </c:pt>
              </c:strCache>
            </c:strRef>
          </c:tx>
          <c:spPr>
            <a:ln w="25400" cap="rnd">
              <a:solidFill>
                <a:schemeClr val="bg1">
                  <a:lumMod val="75000"/>
                </a:schemeClr>
              </a:solidFill>
              <a:prstDash val="sysDot"/>
              <a:round/>
            </a:ln>
            <a:effectLst/>
          </c:spPr>
          <c:marker>
            <c:symbol val="none"/>
          </c:marker>
          <c:xVal>
            <c:numRef>
              <c:f>'Q015-1.2.1'!$BU$66:$BU$67</c:f>
              <c:numCache>
                <c:formatCode>0.00%</c:formatCode>
                <c:ptCount val="2"/>
                <c:pt idx="0">
                  <c:v>0</c:v>
                </c:pt>
                <c:pt idx="1">
                  <c:v>9.9999999999999985E-3</c:v>
                </c:pt>
              </c:numCache>
            </c:numRef>
          </c:xVal>
          <c:yVal>
            <c:numRef>
              <c:f>'Q015-1.2.1'!$BV$66:$BV$67</c:f>
              <c:numCache>
                <c:formatCode>0.00%</c:formatCode>
                <c:ptCount val="2"/>
                <c:pt idx="0">
                  <c:v>9.9999999999999985E-3</c:v>
                </c:pt>
                <c:pt idx="1">
                  <c:v>0</c:v>
                </c:pt>
              </c:numCache>
            </c:numRef>
          </c:yVal>
          <c:smooth val="0"/>
          <c:extLst>
            <c:ext xmlns:c16="http://schemas.microsoft.com/office/drawing/2014/chart" uri="{C3380CC4-5D6E-409C-BE32-E72D297353CC}">
              <c16:uniqueId val="{00000005-41F3-400F-8D34-B3D8F8EBC197}"/>
            </c:ext>
          </c:extLst>
        </c:ser>
        <c:ser>
          <c:idx val="6"/>
          <c:order val="6"/>
          <c:tx>
            <c:strRef>
              <c:f>'Q015-1.2.1'!$BX$68</c:f>
              <c:strCache>
                <c:ptCount val="1"/>
                <c:pt idx="0">
                  <c:v>0,50%</c:v>
                </c:pt>
              </c:strCache>
            </c:strRef>
          </c:tx>
          <c:spPr>
            <a:ln w="25400" cap="rnd">
              <a:solidFill>
                <a:schemeClr val="bg1">
                  <a:lumMod val="75000"/>
                </a:schemeClr>
              </a:solidFill>
              <a:prstDash val="sysDot"/>
              <a:round/>
            </a:ln>
            <a:effectLst/>
          </c:spPr>
          <c:marker>
            <c:symbol val="none"/>
          </c:marker>
          <c:xVal>
            <c:numRef>
              <c:f>'Q015-1.2.1'!$BW$68:$BW$69</c:f>
              <c:numCache>
                <c:formatCode>0.00%</c:formatCode>
                <c:ptCount val="2"/>
                <c:pt idx="0">
                  <c:v>0</c:v>
                </c:pt>
                <c:pt idx="1">
                  <c:v>4.9999999999999984E-3</c:v>
                </c:pt>
              </c:numCache>
            </c:numRef>
          </c:xVal>
          <c:yVal>
            <c:numRef>
              <c:f>'Q015-1.2.1'!$BX$68:$BX$69</c:f>
              <c:numCache>
                <c:formatCode>0.00%</c:formatCode>
                <c:ptCount val="2"/>
                <c:pt idx="0">
                  <c:v>4.9999999999999984E-3</c:v>
                </c:pt>
                <c:pt idx="1">
                  <c:v>0</c:v>
                </c:pt>
              </c:numCache>
            </c:numRef>
          </c:yVal>
          <c:smooth val="0"/>
          <c:extLst>
            <c:ext xmlns:c16="http://schemas.microsoft.com/office/drawing/2014/chart" uri="{C3380CC4-5D6E-409C-BE32-E72D297353CC}">
              <c16:uniqueId val="{00000006-41F3-400F-8D34-B3D8F8EBC197}"/>
            </c:ext>
          </c:extLst>
        </c:ser>
        <c:dLbls>
          <c:showLegendKey val="0"/>
          <c:showVal val="0"/>
          <c:showCatName val="0"/>
          <c:showSerName val="0"/>
          <c:showPercent val="0"/>
          <c:showBubbleSize val="0"/>
        </c:dLbls>
        <c:axId val="553434063"/>
        <c:axId val="553434543"/>
      </c:scatterChart>
      <c:valAx>
        <c:axId val="553434063"/>
        <c:scaling>
          <c:orientation val="minMax"/>
          <c:max val="2.5000000000000005E-2"/>
        </c:scaling>
        <c:delete val="0"/>
        <c:axPos val="b"/>
        <c:title>
          <c:tx>
            <c:strRef>
              <c:f>'Q015-1.2.1'!$BG$59</c:f>
              <c:strCache>
                <c:ptCount val="1"/>
                <c:pt idx="0">
                  <c:v>Public Expenditures in  % GDP</c:v>
                </c:pt>
              </c:strCache>
            </c:strRef>
          </c:tx>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de-DE"/>
            </a:p>
          </c:txPr>
        </c:title>
        <c:numFmt formatCode="0.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de-DE"/>
          </a:p>
        </c:txPr>
        <c:crossAx val="553434543"/>
        <c:crosses val="autoZero"/>
        <c:crossBetween val="midCat"/>
      </c:valAx>
      <c:valAx>
        <c:axId val="553434543"/>
        <c:scaling>
          <c:orientation val="minMax"/>
          <c:max val="2.5000000000000005E-2"/>
        </c:scaling>
        <c:delete val="0"/>
        <c:axPos val="l"/>
        <c:title>
          <c:tx>
            <c:strRef>
              <c:f>'Q015-1.2.1'!$BH$59</c:f>
              <c:strCache>
                <c:ptCount val="1"/>
                <c:pt idx="0">
                  <c:v>Private Expenditures in % GDP</c:v>
                </c:pt>
              </c:strCache>
            </c:strRef>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de-DE"/>
            </a:p>
          </c:txPr>
        </c:title>
        <c:numFmt formatCode="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de-DE"/>
          </a:p>
        </c:txPr>
        <c:crossAx val="553434063"/>
        <c:crosses val="autoZero"/>
        <c:crossBetween val="midCat"/>
      </c:valAx>
      <c:spPr>
        <a:noFill/>
        <a:ln w="25400">
          <a:noFill/>
        </a:ln>
        <a:effectLst/>
      </c:spPr>
    </c:plotArea>
    <c:legend>
      <c:legendPos val="b"/>
      <c:layout>
        <c:manualLayout>
          <c:xMode val="edge"/>
          <c:yMode val="edge"/>
          <c:x val="0.15602831484207511"/>
          <c:y val="0.81372897035411562"/>
          <c:w val="0.82219682075499656"/>
          <c:h val="5.2391248225119411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800"/>
      </a:pPr>
      <a:endParaRPr lang="de-D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r>
              <a:rPr lang="de-AT"/>
              <a:t>Distance Coverage</a:t>
            </a:r>
          </a:p>
        </c:rich>
      </c:tx>
      <c:overlay val="0"/>
      <c:spPr>
        <a:noFill/>
        <a:ln>
          <a:noFill/>
        </a:ln>
        <a:effectLst/>
      </c:spPr>
      <c:txPr>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endParaRPr lang="de-AT"/>
        </a:p>
      </c:txPr>
    </c:title>
    <c:autoTitleDeleted val="0"/>
    <c:plotArea>
      <c:layout>
        <c:manualLayout>
          <c:layoutTarget val="inner"/>
          <c:xMode val="edge"/>
          <c:yMode val="edge"/>
          <c:x val="0.10107231112652684"/>
          <c:y val="0.1414517692399779"/>
          <c:w val="0.88051058048378206"/>
          <c:h val="0.63206754196118953"/>
        </c:manualLayout>
      </c:layout>
      <c:scatterChart>
        <c:scatterStyle val="smoothMarker"/>
        <c:varyColors val="0"/>
        <c:ser>
          <c:idx val="0"/>
          <c:order val="0"/>
          <c:tx>
            <c:strRef>
              <c:f>AT!$W$1</c:f>
              <c:strCache>
                <c:ptCount val="1"/>
                <c:pt idx="0">
                  <c:v>Distance to Notary</c:v>
                </c:pt>
              </c:strCache>
            </c:strRef>
          </c:tx>
          <c:spPr>
            <a:ln w="19050" cap="rnd">
              <a:solidFill>
                <a:schemeClr val="accent1"/>
              </a:solidFill>
              <a:round/>
            </a:ln>
            <a:effectLst/>
          </c:spPr>
          <c:marker>
            <c:symbol val="circle"/>
            <c:size val="2"/>
            <c:spPr>
              <a:solidFill>
                <a:schemeClr val="accent1"/>
              </a:solidFill>
              <a:ln w="9525">
                <a:solidFill>
                  <a:schemeClr val="accent1"/>
                </a:solidFill>
              </a:ln>
              <a:effectLst/>
            </c:spPr>
          </c:marker>
          <c:xVal>
            <c:numRef>
              <c:f>AT!$W$2378:$W$4470</c:f>
              <c:numCache>
                <c:formatCode>#,##0.00</c:formatCode>
                <c:ptCount val="2093"/>
                <c:pt idx="0">
                  <c:v>9.4380840269147268E-2</c:v>
                </c:pt>
                <c:pt idx="1">
                  <c:v>0.43254294548588396</c:v>
                </c:pt>
                <c:pt idx="2">
                  <c:v>0.44018015626999624</c:v>
                </c:pt>
                <c:pt idx="3">
                  <c:v>0.45763027026406183</c:v>
                </c:pt>
                <c:pt idx="4">
                  <c:v>0.47024076442087764</c:v>
                </c:pt>
                <c:pt idx="5">
                  <c:v>0.47291389277187668</c:v>
                </c:pt>
                <c:pt idx="6">
                  <c:v>0.4957202581977978</c:v>
                </c:pt>
                <c:pt idx="7">
                  <c:v>0.5453363678738703</c:v>
                </c:pt>
                <c:pt idx="8">
                  <c:v>0.56987442041302894</c:v>
                </c:pt>
                <c:pt idx="9">
                  <c:v>0.57871724187584139</c:v>
                </c:pt>
                <c:pt idx="10">
                  <c:v>0.60163346349547764</c:v>
                </c:pt>
                <c:pt idx="11">
                  <c:v>0.62523292625018578</c:v>
                </c:pt>
                <c:pt idx="12">
                  <c:v>0.64062000584614442</c:v>
                </c:pt>
                <c:pt idx="13">
                  <c:v>0.64212464824610926</c:v>
                </c:pt>
                <c:pt idx="14">
                  <c:v>0.64357378071709448</c:v>
                </c:pt>
                <c:pt idx="15">
                  <c:v>0.66390654152392881</c:v>
                </c:pt>
                <c:pt idx="16">
                  <c:v>0.73436047295820561</c:v>
                </c:pt>
                <c:pt idx="17">
                  <c:v>0.79713689186926595</c:v>
                </c:pt>
                <c:pt idx="18">
                  <c:v>0.81343699981284989</c:v>
                </c:pt>
                <c:pt idx="19">
                  <c:v>0.88186030910108149</c:v>
                </c:pt>
                <c:pt idx="20">
                  <c:v>0.88333960622127872</c:v>
                </c:pt>
                <c:pt idx="21">
                  <c:v>0.89381208376088328</c:v>
                </c:pt>
                <c:pt idx="22">
                  <c:v>0.9130052301929491</c:v>
                </c:pt>
                <c:pt idx="23">
                  <c:v>0.96591233983079761</c:v>
                </c:pt>
                <c:pt idx="24">
                  <c:v>0.96698905777198296</c:v>
                </c:pt>
                <c:pt idx="25">
                  <c:v>0.96974424731743614</c:v>
                </c:pt>
                <c:pt idx="26">
                  <c:v>0.99005092669912897</c:v>
                </c:pt>
                <c:pt idx="27">
                  <c:v>1.0006095576422251</c:v>
                </c:pt>
                <c:pt idx="28">
                  <c:v>1.0016379337871166</c:v>
                </c:pt>
                <c:pt idx="29">
                  <c:v>1.006187603976088</c:v>
                </c:pt>
                <c:pt idx="30">
                  <c:v>1.0239600367801787</c:v>
                </c:pt>
                <c:pt idx="31">
                  <c:v>1.0282083926686787</c:v>
                </c:pt>
                <c:pt idx="32">
                  <c:v>1.0397566133685916</c:v>
                </c:pt>
                <c:pt idx="33">
                  <c:v>1.0399022566714331</c:v>
                </c:pt>
                <c:pt idx="34">
                  <c:v>1.0427445512397928</c:v>
                </c:pt>
                <c:pt idx="35">
                  <c:v>1.0478691018632706</c:v>
                </c:pt>
                <c:pt idx="36">
                  <c:v>1.0499517188912619</c:v>
                </c:pt>
                <c:pt idx="37">
                  <c:v>1.0551364615633978</c:v>
                </c:pt>
                <c:pt idx="38">
                  <c:v>1.0568799124554626</c:v>
                </c:pt>
                <c:pt idx="39">
                  <c:v>1.0619067499582138</c:v>
                </c:pt>
                <c:pt idx="40">
                  <c:v>1.0631287207669864</c:v>
                </c:pt>
                <c:pt idx="41">
                  <c:v>1.074972957944734</c:v>
                </c:pt>
                <c:pt idx="42">
                  <c:v>1.0812346526734204</c:v>
                </c:pt>
                <c:pt idx="43">
                  <c:v>1.0869580233337328</c:v>
                </c:pt>
                <c:pt idx="44">
                  <c:v>1.0900530305485581</c:v>
                </c:pt>
                <c:pt idx="45">
                  <c:v>1.0946432752027362</c:v>
                </c:pt>
                <c:pt idx="46">
                  <c:v>1.0986243407844456</c:v>
                </c:pt>
                <c:pt idx="47">
                  <c:v>1.0994347057243519</c:v>
                </c:pt>
                <c:pt idx="48">
                  <c:v>1.1039008123681904</c:v>
                </c:pt>
                <c:pt idx="49">
                  <c:v>1.1052805735017908</c:v>
                </c:pt>
                <c:pt idx="50">
                  <c:v>1.1061520822929052</c:v>
                </c:pt>
                <c:pt idx="51">
                  <c:v>1.1120300543607584</c:v>
                </c:pt>
                <c:pt idx="52">
                  <c:v>1.1175494903668191</c:v>
                </c:pt>
                <c:pt idx="53">
                  <c:v>1.124061282207222</c:v>
                </c:pt>
                <c:pt idx="54">
                  <c:v>1.1266562146331811</c:v>
                </c:pt>
                <c:pt idx="55">
                  <c:v>1.1340497297855585</c:v>
                </c:pt>
                <c:pt idx="56">
                  <c:v>1.1357363357116848</c:v>
                </c:pt>
                <c:pt idx="57">
                  <c:v>1.1501405103904028</c:v>
                </c:pt>
                <c:pt idx="58">
                  <c:v>1.1547024339850962</c:v>
                </c:pt>
                <c:pt idx="59">
                  <c:v>1.1655394573592446</c:v>
                </c:pt>
                <c:pt idx="60">
                  <c:v>1.1685242157427942</c:v>
                </c:pt>
                <c:pt idx="61">
                  <c:v>1.1777672276578004</c:v>
                </c:pt>
                <c:pt idx="62">
                  <c:v>1.1840825019619168</c:v>
                </c:pt>
                <c:pt idx="63">
                  <c:v>1.1843106253865878</c:v>
                </c:pt>
                <c:pt idx="64">
                  <c:v>1.1865123643922297</c:v>
                </c:pt>
                <c:pt idx="65">
                  <c:v>1.1883501366723426</c:v>
                </c:pt>
                <c:pt idx="66">
                  <c:v>1.1883909588643013</c:v>
                </c:pt>
                <c:pt idx="67">
                  <c:v>1.1916153022861335</c:v>
                </c:pt>
                <c:pt idx="68">
                  <c:v>1.1994441665135376</c:v>
                </c:pt>
                <c:pt idx="69">
                  <c:v>1.2029079390840238</c:v>
                </c:pt>
                <c:pt idx="70">
                  <c:v>1.2049427637190839</c:v>
                </c:pt>
                <c:pt idx="71">
                  <c:v>1.2067712883502524</c:v>
                </c:pt>
                <c:pt idx="72">
                  <c:v>1.2149946678818555</c:v>
                </c:pt>
                <c:pt idx="73">
                  <c:v>1.2175276640290862</c:v>
                </c:pt>
                <c:pt idx="74">
                  <c:v>1.2216284451714494</c:v>
                </c:pt>
                <c:pt idx="75">
                  <c:v>1.2241894040570416</c:v>
                </c:pt>
                <c:pt idx="76">
                  <c:v>1.2252502661404594</c:v>
                </c:pt>
                <c:pt idx="77">
                  <c:v>1.2269488368670225</c:v>
                </c:pt>
                <c:pt idx="78">
                  <c:v>1.2279639753448257</c:v>
                </c:pt>
                <c:pt idx="79">
                  <c:v>1.2314739028902273</c:v>
                </c:pt>
                <c:pt idx="80">
                  <c:v>1.2326110908002377</c:v>
                </c:pt>
                <c:pt idx="81">
                  <c:v>1.2386197481904868</c:v>
                </c:pt>
                <c:pt idx="82">
                  <c:v>1.243678343659635</c:v>
                </c:pt>
                <c:pt idx="83">
                  <c:v>1.2489998416404902</c:v>
                </c:pt>
                <c:pt idx="84">
                  <c:v>1.2535335118604585</c:v>
                </c:pt>
                <c:pt idx="85">
                  <c:v>1.2605097443787616</c:v>
                </c:pt>
                <c:pt idx="86">
                  <c:v>1.2617801146749574</c:v>
                </c:pt>
                <c:pt idx="87">
                  <c:v>1.2631601725238912</c:v>
                </c:pt>
                <c:pt idx="88">
                  <c:v>1.2634167728248968</c:v>
                </c:pt>
                <c:pt idx="89">
                  <c:v>1.2660763606367826</c:v>
                </c:pt>
                <c:pt idx="90">
                  <c:v>1.2714403673146597</c:v>
                </c:pt>
                <c:pt idx="91">
                  <c:v>1.2720724706350213</c:v>
                </c:pt>
                <c:pt idx="92">
                  <c:v>1.2757123863757551</c:v>
                </c:pt>
                <c:pt idx="93">
                  <c:v>1.2797524986809083</c:v>
                </c:pt>
                <c:pt idx="94">
                  <c:v>1.2897755193232163</c:v>
                </c:pt>
                <c:pt idx="95">
                  <c:v>1.2924008054108755</c:v>
                </c:pt>
                <c:pt idx="96">
                  <c:v>1.3068222354001822</c:v>
                </c:pt>
                <c:pt idx="97">
                  <c:v>1.3138020267893888</c:v>
                </c:pt>
                <c:pt idx="98">
                  <c:v>1.3148276320389893</c:v>
                </c:pt>
                <c:pt idx="99">
                  <c:v>1.3151016003639344</c:v>
                </c:pt>
                <c:pt idx="100">
                  <c:v>1.3254726753746544</c:v>
                </c:pt>
                <c:pt idx="101">
                  <c:v>1.3265832541094411</c:v>
                </c:pt>
                <c:pt idx="102">
                  <c:v>1.3274073474991188</c:v>
                </c:pt>
                <c:pt idx="103">
                  <c:v>1.3292447746249207</c:v>
                </c:pt>
                <c:pt idx="104">
                  <c:v>1.3374829612815047</c:v>
                </c:pt>
                <c:pt idx="105">
                  <c:v>1.3493996091043299</c:v>
                </c:pt>
                <c:pt idx="106">
                  <c:v>1.3520482427356866</c:v>
                </c:pt>
                <c:pt idx="107">
                  <c:v>1.36240432228185</c:v>
                </c:pt>
                <c:pt idx="108">
                  <c:v>1.3626705377365733</c:v>
                </c:pt>
                <c:pt idx="109">
                  <c:v>1.3683637654638043</c:v>
                </c:pt>
                <c:pt idx="110">
                  <c:v>1.3686046211210035</c:v>
                </c:pt>
                <c:pt idx="111">
                  <c:v>1.3772900847596352</c:v>
                </c:pt>
                <c:pt idx="112">
                  <c:v>1.3786956853562971</c:v>
                </c:pt>
                <c:pt idx="113">
                  <c:v>1.3836171208724002</c:v>
                </c:pt>
                <c:pt idx="114">
                  <c:v>1.3853158875674536</c:v>
                </c:pt>
                <c:pt idx="115">
                  <c:v>1.3853375385841635</c:v>
                </c:pt>
                <c:pt idx="116">
                  <c:v>1.388355321194656</c:v>
                </c:pt>
                <c:pt idx="117">
                  <c:v>1.3957033275853417</c:v>
                </c:pt>
                <c:pt idx="118">
                  <c:v>1.4154944909140967</c:v>
                </c:pt>
                <c:pt idx="119">
                  <c:v>1.4236222575959956</c:v>
                </c:pt>
                <c:pt idx="120">
                  <c:v>1.4256667755997201</c:v>
                </c:pt>
                <c:pt idx="121">
                  <c:v>1.4270797588769617</c:v>
                </c:pt>
                <c:pt idx="122">
                  <c:v>1.4273934175136411</c:v>
                </c:pt>
                <c:pt idx="123">
                  <c:v>1.4374595770504421</c:v>
                </c:pt>
                <c:pt idx="124">
                  <c:v>1.4396552107637854</c:v>
                </c:pt>
                <c:pt idx="125">
                  <c:v>1.4432865892525726</c:v>
                </c:pt>
                <c:pt idx="126">
                  <c:v>1.4442847481424455</c:v>
                </c:pt>
                <c:pt idx="127">
                  <c:v>1.4472947872097777</c:v>
                </c:pt>
                <c:pt idx="128">
                  <c:v>1.4512413731931733</c:v>
                </c:pt>
                <c:pt idx="129">
                  <c:v>1.451673057524923</c:v>
                </c:pt>
                <c:pt idx="130">
                  <c:v>1.452869116579278</c:v>
                </c:pt>
                <c:pt idx="131">
                  <c:v>1.4553154180254242</c:v>
                </c:pt>
                <c:pt idx="132">
                  <c:v>1.4557985173361419</c:v>
                </c:pt>
                <c:pt idx="133">
                  <c:v>1.4565703781017227</c:v>
                </c:pt>
                <c:pt idx="134">
                  <c:v>1.4571440326671765</c:v>
                </c:pt>
                <c:pt idx="135">
                  <c:v>1.4575476468515474</c:v>
                </c:pt>
                <c:pt idx="136">
                  <c:v>1.4705493346408043</c:v>
                </c:pt>
                <c:pt idx="137">
                  <c:v>1.4749956511722737</c:v>
                </c:pt>
                <c:pt idx="138">
                  <c:v>1.4787989195116795</c:v>
                </c:pt>
                <c:pt idx="139">
                  <c:v>1.4825080045353705</c:v>
                </c:pt>
                <c:pt idx="140">
                  <c:v>1.4842098795514957</c:v>
                </c:pt>
                <c:pt idx="141">
                  <c:v>1.4904920889138946</c:v>
                </c:pt>
                <c:pt idx="142">
                  <c:v>1.500172623874811</c:v>
                </c:pt>
                <c:pt idx="143">
                  <c:v>1.5004818403211637</c:v>
                </c:pt>
                <c:pt idx="144">
                  <c:v>1.5052283740739465</c:v>
                </c:pt>
                <c:pt idx="145">
                  <c:v>1.511069252118066</c:v>
                </c:pt>
                <c:pt idx="146">
                  <c:v>1.5134057906567278</c:v>
                </c:pt>
                <c:pt idx="147">
                  <c:v>1.5137427630086135</c:v>
                </c:pt>
                <c:pt idx="148">
                  <c:v>1.5178226663053269</c:v>
                </c:pt>
                <c:pt idx="149">
                  <c:v>1.5224068077272102</c:v>
                </c:pt>
                <c:pt idx="150">
                  <c:v>1.5361088539230729</c:v>
                </c:pt>
                <c:pt idx="151">
                  <c:v>1.5455520943914853</c:v>
                </c:pt>
                <c:pt idx="152">
                  <c:v>1.5476146708834331</c:v>
                </c:pt>
                <c:pt idx="153">
                  <c:v>1.5651803057904436</c:v>
                </c:pt>
                <c:pt idx="154">
                  <c:v>1.5717887574875851</c:v>
                </c:pt>
                <c:pt idx="155">
                  <c:v>1.574323108515655</c:v>
                </c:pt>
                <c:pt idx="156">
                  <c:v>1.5826057565751723</c:v>
                </c:pt>
                <c:pt idx="157">
                  <c:v>1.5848552419851165</c:v>
                </c:pt>
                <c:pt idx="158">
                  <c:v>1.5919880189235522</c:v>
                </c:pt>
                <c:pt idx="159">
                  <c:v>1.5954938403269108</c:v>
                </c:pt>
                <c:pt idx="160">
                  <c:v>1.6000057261855405</c:v>
                </c:pt>
                <c:pt idx="161">
                  <c:v>1.6001300583110243</c:v>
                </c:pt>
                <c:pt idx="162">
                  <c:v>1.6010300841702383</c:v>
                </c:pt>
                <c:pt idx="163">
                  <c:v>1.6240048482226916</c:v>
                </c:pt>
                <c:pt idx="164">
                  <c:v>1.6240711575904301</c:v>
                </c:pt>
                <c:pt idx="165">
                  <c:v>1.6257587784832919</c:v>
                </c:pt>
                <c:pt idx="166">
                  <c:v>1.639229513453899</c:v>
                </c:pt>
                <c:pt idx="167">
                  <c:v>1.6404355510845776</c:v>
                </c:pt>
                <c:pt idx="168">
                  <c:v>1.6428534868569231</c:v>
                </c:pt>
                <c:pt idx="169">
                  <c:v>1.6430219628662321</c:v>
                </c:pt>
                <c:pt idx="170">
                  <c:v>1.6540862094171322</c:v>
                </c:pt>
                <c:pt idx="171">
                  <c:v>1.6552688248610772</c:v>
                </c:pt>
                <c:pt idx="172">
                  <c:v>1.6556705105268879</c:v>
                </c:pt>
                <c:pt idx="173">
                  <c:v>1.6579324601041088</c:v>
                </c:pt>
                <c:pt idx="174">
                  <c:v>1.660380784349248</c:v>
                </c:pt>
                <c:pt idx="175">
                  <c:v>1.6699484355869298</c:v>
                </c:pt>
                <c:pt idx="176">
                  <c:v>1.6782642905175211</c:v>
                </c:pt>
                <c:pt idx="177">
                  <c:v>1.6939039120960253</c:v>
                </c:pt>
                <c:pt idx="178">
                  <c:v>1.6987170248399437</c:v>
                </c:pt>
                <c:pt idx="179" formatCode="General">
                  <c:v>1.7</c:v>
                </c:pt>
                <c:pt idx="180" formatCode="General">
                  <c:v>1.7</c:v>
                </c:pt>
                <c:pt idx="181">
                  <c:v>1.7044254592591528</c:v>
                </c:pt>
                <c:pt idx="182">
                  <c:v>1.7316077775454362</c:v>
                </c:pt>
                <c:pt idx="183">
                  <c:v>1.7319160141171426</c:v>
                </c:pt>
                <c:pt idx="184">
                  <c:v>1.7351900572849912</c:v>
                </c:pt>
                <c:pt idx="185">
                  <c:v>1.7417309589496215</c:v>
                </c:pt>
                <c:pt idx="186">
                  <c:v>1.7468561794317434</c:v>
                </c:pt>
                <c:pt idx="187">
                  <c:v>1.7672604130567737</c:v>
                </c:pt>
                <c:pt idx="188">
                  <c:v>1.7681389935565843</c:v>
                </c:pt>
                <c:pt idx="189">
                  <c:v>1.7699876665630285</c:v>
                </c:pt>
                <c:pt idx="190">
                  <c:v>1.7774706328517393</c:v>
                </c:pt>
                <c:pt idx="191">
                  <c:v>1.7778889708275269</c:v>
                </c:pt>
                <c:pt idx="192">
                  <c:v>1.7788227809450212</c:v>
                </c:pt>
                <c:pt idx="193">
                  <c:v>1.7920107916576344</c:v>
                </c:pt>
                <c:pt idx="194" formatCode="General">
                  <c:v>1.8</c:v>
                </c:pt>
                <c:pt idx="195">
                  <c:v>1.8038155321528151</c:v>
                </c:pt>
                <c:pt idx="196">
                  <c:v>1.8162213637704552</c:v>
                </c:pt>
                <c:pt idx="197">
                  <c:v>1.8244734856156828</c:v>
                </c:pt>
                <c:pt idx="198">
                  <c:v>1.824953569190173</c:v>
                </c:pt>
                <c:pt idx="199">
                  <c:v>1.8283345920965308</c:v>
                </c:pt>
                <c:pt idx="200">
                  <c:v>1.8357367342247033</c:v>
                </c:pt>
                <c:pt idx="201">
                  <c:v>1.8430558292139245</c:v>
                </c:pt>
                <c:pt idx="202">
                  <c:v>1.85315720066266</c:v>
                </c:pt>
                <c:pt idx="203">
                  <c:v>1.856253144292537</c:v>
                </c:pt>
                <c:pt idx="204">
                  <c:v>1.8818941158935198</c:v>
                </c:pt>
                <c:pt idx="205">
                  <c:v>1.8909902675816312</c:v>
                </c:pt>
                <c:pt idx="206" formatCode="General">
                  <c:v>1.9</c:v>
                </c:pt>
                <c:pt idx="207">
                  <c:v>1.9014125859763842</c:v>
                </c:pt>
                <c:pt idx="208">
                  <c:v>1.9035894467011871</c:v>
                </c:pt>
                <c:pt idx="209">
                  <c:v>1.9165520931873283</c:v>
                </c:pt>
                <c:pt idx="210">
                  <c:v>1.9364880680887824</c:v>
                </c:pt>
                <c:pt idx="211">
                  <c:v>1.9397956093840738</c:v>
                </c:pt>
                <c:pt idx="212">
                  <c:v>1.9413128068563199</c:v>
                </c:pt>
                <c:pt idx="213">
                  <c:v>1.9446892977434154</c:v>
                </c:pt>
                <c:pt idx="214">
                  <c:v>1.9487163488941042</c:v>
                </c:pt>
                <c:pt idx="215">
                  <c:v>1.9516631218218894</c:v>
                </c:pt>
                <c:pt idx="216">
                  <c:v>1.9642472081701454</c:v>
                </c:pt>
                <c:pt idx="217">
                  <c:v>1.9687650218873687</c:v>
                </c:pt>
                <c:pt idx="218">
                  <c:v>1.9915584787736453</c:v>
                </c:pt>
                <c:pt idx="219" formatCode="General">
                  <c:v>2</c:v>
                </c:pt>
                <c:pt idx="220" formatCode="General">
                  <c:v>2</c:v>
                </c:pt>
                <c:pt idx="221" formatCode="General">
                  <c:v>2</c:v>
                </c:pt>
                <c:pt idx="222">
                  <c:v>2.0019234107846335</c:v>
                </c:pt>
                <c:pt idx="223">
                  <c:v>2.0270196587855933</c:v>
                </c:pt>
                <c:pt idx="224">
                  <c:v>2.028159138883816</c:v>
                </c:pt>
                <c:pt idx="225">
                  <c:v>2.0343920489732978</c:v>
                </c:pt>
                <c:pt idx="226">
                  <c:v>2.0458341068848762</c:v>
                </c:pt>
                <c:pt idx="227">
                  <c:v>2.0503079560163444</c:v>
                </c:pt>
                <c:pt idx="228">
                  <c:v>2.0511264615511724</c:v>
                </c:pt>
                <c:pt idx="229">
                  <c:v>2.0931004846652561</c:v>
                </c:pt>
                <c:pt idx="230" formatCode="General">
                  <c:v>2.1</c:v>
                </c:pt>
                <c:pt idx="231">
                  <c:v>2.106191283537254</c:v>
                </c:pt>
                <c:pt idx="232">
                  <c:v>2.1171114263906805</c:v>
                </c:pt>
                <c:pt idx="233">
                  <c:v>2.1178443670583338</c:v>
                </c:pt>
                <c:pt idx="234">
                  <c:v>2.1204067693438646</c:v>
                </c:pt>
                <c:pt idx="235">
                  <c:v>2.1368210705852855</c:v>
                </c:pt>
                <c:pt idx="236">
                  <c:v>2.1383496073326094</c:v>
                </c:pt>
                <c:pt idx="237">
                  <c:v>2.1528903868471652</c:v>
                </c:pt>
                <c:pt idx="238" formatCode="General">
                  <c:v>2.2000000000000002</c:v>
                </c:pt>
                <c:pt idx="239" formatCode="General">
                  <c:v>2.2000000000000002</c:v>
                </c:pt>
                <c:pt idx="240" formatCode="General">
                  <c:v>2.2000000000000002</c:v>
                </c:pt>
                <c:pt idx="241">
                  <c:v>2.2397093825394934</c:v>
                </c:pt>
                <c:pt idx="242">
                  <c:v>2.2410089196897274</c:v>
                </c:pt>
                <c:pt idx="243">
                  <c:v>2.2499474665648487</c:v>
                </c:pt>
                <c:pt idx="244">
                  <c:v>2.2502389774190537</c:v>
                </c:pt>
                <c:pt idx="245">
                  <c:v>2.2511747147341179</c:v>
                </c:pt>
                <c:pt idx="246">
                  <c:v>2.2996842809546738</c:v>
                </c:pt>
                <c:pt idx="247" formatCode="General">
                  <c:v>2.2999999999999998</c:v>
                </c:pt>
                <c:pt idx="248">
                  <c:v>2.3036971348928414</c:v>
                </c:pt>
                <c:pt idx="249">
                  <c:v>2.3202412737664497</c:v>
                </c:pt>
                <c:pt idx="250">
                  <c:v>2.3874063374360683</c:v>
                </c:pt>
                <c:pt idx="251" formatCode="General">
                  <c:v>2.4</c:v>
                </c:pt>
                <c:pt idx="252" formatCode="General">
                  <c:v>2.4</c:v>
                </c:pt>
                <c:pt idx="253" formatCode="General">
                  <c:v>2.4</c:v>
                </c:pt>
                <c:pt idx="254" formatCode="General">
                  <c:v>2.4</c:v>
                </c:pt>
                <c:pt idx="255" formatCode="General">
                  <c:v>2.4</c:v>
                </c:pt>
                <c:pt idx="256">
                  <c:v>2.4927459421642739</c:v>
                </c:pt>
                <c:pt idx="257" formatCode="General">
                  <c:v>2.5</c:v>
                </c:pt>
                <c:pt idx="258">
                  <c:v>2.5186025251280175</c:v>
                </c:pt>
                <c:pt idx="259">
                  <c:v>2.5217947008572841</c:v>
                </c:pt>
                <c:pt idx="260">
                  <c:v>2.5452849692798765</c:v>
                </c:pt>
                <c:pt idx="261">
                  <c:v>2.5486126066625459</c:v>
                </c:pt>
                <c:pt idx="262" formatCode="General">
                  <c:v>2.6</c:v>
                </c:pt>
                <c:pt idx="263" formatCode="General">
                  <c:v>2.6</c:v>
                </c:pt>
                <c:pt idx="264" formatCode="General">
                  <c:v>2.6</c:v>
                </c:pt>
                <c:pt idx="265" formatCode="General">
                  <c:v>2.6</c:v>
                </c:pt>
                <c:pt idx="266" formatCode="General">
                  <c:v>2.6</c:v>
                </c:pt>
                <c:pt idx="267" formatCode="General">
                  <c:v>2.6</c:v>
                </c:pt>
                <c:pt idx="268">
                  <c:v>2.6101225426892949</c:v>
                </c:pt>
                <c:pt idx="269" formatCode="General">
                  <c:v>2.7</c:v>
                </c:pt>
                <c:pt idx="270" formatCode="General">
                  <c:v>2.7</c:v>
                </c:pt>
                <c:pt idx="271" formatCode="General">
                  <c:v>2.7</c:v>
                </c:pt>
                <c:pt idx="272" formatCode="General">
                  <c:v>2.7</c:v>
                </c:pt>
                <c:pt idx="273" formatCode="General">
                  <c:v>2.7</c:v>
                </c:pt>
                <c:pt idx="274">
                  <c:v>2.7021258522153371</c:v>
                </c:pt>
                <c:pt idx="275">
                  <c:v>2.7581786532542862</c:v>
                </c:pt>
                <c:pt idx="276" formatCode="General">
                  <c:v>2.8</c:v>
                </c:pt>
                <c:pt idx="277" formatCode="General">
                  <c:v>2.8</c:v>
                </c:pt>
                <c:pt idx="278" formatCode="General">
                  <c:v>2.8</c:v>
                </c:pt>
                <c:pt idx="279" formatCode="General">
                  <c:v>2.8</c:v>
                </c:pt>
                <c:pt idx="280" formatCode="General">
                  <c:v>2.8</c:v>
                </c:pt>
                <c:pt idx="281" formatCode="General">
                  <c:v>2.8</c:v>
                </c:pt>
                <c:pt idx="282" formatCode="General">
                  <c:v>2.8</c:v>
                </c:pt>
                <c:pt idx="283" formatCode="General">
                  <c:v>2.8</c:v>
                </c:pt>
                <c:pt idx="284">
                  <c:v>2.8506751522688054</c:v>
                </c:pt>
                <c:pt idx="285">
                  <c:v>2.8530510012203982</c:v>
                </c:pt>
                <c:pt idx="286" formatCode="General">
                  <c:v>2.9</c:v>
                </c:pt>
                <c:pt idx="287" formatCode="General">
                  <c:v>2.9</c:v>
                </c:pt>
                <c:pt idx="288" formatCode="General">
                  <c:v>2.9</c:v>
                </c:pt>
                <c:pt idx="289" formatCode="General">
                  <c:v>2.9</c:v>
                </c:pt>
                <c:pt idx="290" formatCode="General">
                  <c:v>2.9</c:v>
                </c:pt>
                <c:pt idx="291" formatCode="General">
                  <c:v>2.9</c:v>
                </c:pt>
                <c:pt idx="292" formatCode="General">
                  <c:v>2.9</c:v>
                </c:pt>
                <c:pt idx="293" formatCode="General">
                  <c:v>2.9</c:v>
                </c:pt>
                <c:pt idx="294" formatCode="General">
                  <c:v>2.9</c:v>
                </c:pt>
                <c:pt idx="295" formatCode="General">
                  <c:v>2.9</c:v>
                </c:pt>
                <c:pt idx="296" formatCode="General">
                  <c:v>2.9</c:v>
                </c:pt>
                <c:pt idx="297" formatCode="General">
                  <c:v>2.9</c:v>
                </c:pt>
                <c:pt idx="298" formatCode="General">
                  <c:v>3</c:v>
                </c:pt>
                <c:pt idx="299" formatCode="General">
                  <c:v>3</c:v>
                </c:pt>
                <c:pt idx="300" formatCode="General">
                  <c:v>3.1</c:v>
                </c:pt>
                <c:pt idx="301" formatCode="General">
                  <c:v>3.1</c:v>
                </c:pt>
                <c:pt idx="302" formatCode="General">
                  <c:v>3.1</c:v>
                </c:pt>
                <c:pt idx="303" formatCode="General">
                  <c:v>3.1</c:v>
                </c:pt>
                <c:pt idx="304" formatCode="General">
                  <c:v>3.1</c:v>
                </c:pt>
                <c:pt idx="305" formatCode="General">
                  <c:v>3.2</c:v>
                </c:pt>
                <c:pt idx="306" formatCode="General">
                  <c:v>3.2</c:v>
                </c:pt>
                <c:pt idx="307" formatCode="General">
                  <c:v>3.2</c:v>
                </c:pt>
                <c:pt idx="308" formatCode="General">
                  <c:v>3.2</c:v>
                </c:pt>
                <c:pt idx="309" formatCode="General">
                  <c:v>3.2</c:v>
                </c:pt>
                <c:pt idx="310" formatCode="General">
                  <c:v>3.2</c:v>
                </c:pt>
                <c:pt idx="311" formatCode="General">
                  <c:v>3.2</c:v>
                </c:pt>
                <c:pt idx="312" formatCode="General">
                  <c:v>3.3</c:v>
                </c:pt>
                <c:pt idx="313" formatCode="General">
                  <c:v>3.3</c:v>
                </c:pt>
                <c:pt idx="314" formatCode="General">
                  <c:v>3.3</c:v>
                </c:pt>
                <c:pt idx="315" formatCode="General">
                  <c:v>3.3</c:v>
                </c:pt>
                <c:pt idx="316" formatCode="General">
                  <c:v>3.3</c:v>
                </c:pt>
                <c:pt idx="317" formatCode="General">
                  <c:v>3.3</c:v>
                </c:pt>
                <c:pt idx="318" formatCode="General">
                  <c:v>3.3</c:v>
                </c:pt>
                <c:pt idx="319" formatCode="General">
                  <c:v>3.3</c:v>
                </c:pt>
                <c:pt idx="320" formatCode="General">
                  <c:v>3.3</c:v>
                </c:pt>
                <c:pt idx="321" formatCode="General">
                  <c:v>3.3</c:v>
                </c:pt>
                <c:pt idx="322" formatCode="General">
                  <c:v>3.3</c:v>
                </c:pt>
                <c:pt idx="323" formatCode="General">
                  <c:v>3.3</c:v>
                </c:pt>
                <c:pt idx="324">
                  <c:v>3.3703800319434492</c:v>
                </c:pt>
                <c:pt idx="325">
                  <c:v>3.3727322533346746</c:v>
                </c:pt>
                <c:pt idx="326" formatCode="General">
                  <c:v>3.4</c:v>
                </c:pt>
                <c:pt idx="327" formatCode="General">
                  <c:v>3.4</c:v>
                </c:pt>
                <c:pt idx="328" formatCode="General">
                  <c:v>3.4</c:v>
                </c:pt>
                <c:pt idx="329" formatCode="General">
                  <c:v>3.4</c:v>
                </c:pt>
                <c:pt idx="330" formatCode="General">
                  <c:v>3.4</c:v>
                </c:pt>
                <c:pt idx="331" formatCode="General">
                  <c:v>3.4</c:v>
                </c:pt>
                <c:pt idx="332" formatCode="General">
                  <c:v>3.4</c:v>
                </c:pt>
                <c:pt idx="333" formatCode="General">
                  <c:v>3.4</c:v>
                </c:pt>
                <c:pt idx="334" formatCode="General">
                  <c:v>3.4</c:v>
                </c:pt>
                <c:pt idx="335" formatCode="General">
                  <c:v>3.4</c:v>
                </c:pt>
                <c:pt idx="336" formatCode="General">
                  <c:v>3.5</c:v>
                </c:pt>
                <c:pt idx="337" formatCode="General">
                  <c:v>3.5</c:v>
                </c:pt>
                <c:pt idx="338" formatCode="General">
                  <c:v>3.5</c:v>
                </c:pt>
                <c:pt idx="339" formatCode="General">
                  <c:v>3.5</c:v>
                </c:pt>
                <c:pt idx="340" formatCode="General">
                  <c:v>3.5</c:v>
                </c:pt>
                <c:pt idx="341" formatCode="General">
                  <c:v>3.5</c:v>
                </c:pt>
                <c:pt idx="342" formatCode="General">
                  <c:v>3.5</c:v>
                </c:pt>
                <c:pt idx="343" formatCode="General">
                  <c:v>3.5</c:v>
                </c:pt>
                <c:pt idx="344" formatCode="General">
                  <c:v>3.5</c:v>
                </c:pt>
                <c:pt idx="345" formatCode="General">
                  <c:v>3.6</c:v>
                </c:pt>
                <c:pt idx="346" formatCode="General">
                  <c:v>3.6</c:v>
                </c:pt>
                <c:pt idx="347" formatCode="General">
                  <c:v>3.6</c:v>
                </c:pt>
                <c:pt idx="348" formatCode="General">
                  <c:v>3.6</c:v>
                </c:pt>
                <c:pt idx="349" formatCode="General">
                  <c:v>3.6</c:v>
                </c:pt>
                <c:pt idx="350" formatCode="General">
                  <c:v>3.6</c:v>
                </c:pt>
                <c:pt idx="351" formatCode="General">
                  <c:v>3.6</c:v>
                </c:pt>
                <c:pt idx="352" formatCode="General">
                  <c:v>3.6</c:v>
                </c:pt>
                <c:pt idx="353" formatCode="General">
                  <c:v>3.7</c:v>
                </c:pt>
                <c:pt idx="354" formatCode="General">
                  <c:v>3.7</c:v>
                </c:pt>
                <c:pt idx="355" formatCode="General">
                  <c:v>3.7</c:v>
                </c:pt>
                <c:pt idx="356" formatCode="General">
                  <c:v>3.7</c:v>
                </c:pt>
                <c:pt idx="357" formatCode="General">
                  <c:v>3.7</c:v>
                </c:pt>
                <c:pt idx="358" formatCode="General">
                  <c:v>3.7</c:v>
                </c:pt>
                <c:pt idx="359" formatCode="General">
                  <c:v>3.7</c:v>
                </c:pt>
                <c:pt idx="360" formatCode="General">
                  <c:v>3.7</c:v>
                </c:pt>
                <c:pt idx="361" formatCode="General">
                  <c:v>3.7</c:v>
                </c:pt>
                <c:pt idx="362" formatCode="General">
                  <c:v>3.7</c:v>
                </c:pt>
                <c:pt idx="363" formatCode="General">
                  <c:v>3.7</c:v>
                </c:pt>
                <c:pt idx="364" formatCode="General">
                  <c:v>3.7</c:v>
                </c:pt>
                <c:pt idx="365" formatCode="General">
                  <c:v>3.8</c:v>
                </c:pt>
                <c:pt idx="366" formatCode="General">
                  <c:v>3.8</c:v>
                </c:pt>
                <c:pt idx="367" formatCode="General">
                  <c:v>3.8</c:v>
                </c:pt>
                <c:pt idx="368" formatCode="General">
                  <c:v>3.8</c:v>
                </c:pt>
                <c:pt idx="369" formatCode="General">
                  <c:v>3.8</c:v>
                </c:pt>
                <c:pt idx="370" formatCode="General">
                  <c:v>3.8</c:v>
                </c:pt>
                <c:pt idx="371" formatCode="General">
                  <c:v>3.8</c:v>
                </c:pt>
                <c:pt idx="372" formatCode="General">
                  <c:v>3.8</c:v>
                </c:pt>
                <c:pt idx="373" formatCode="General">
                  <c:v>3.8</c:v>
                </c:pt>
                <c:pt idx="374" formatCode="General">
                  <c:v>3.8</c:v>
                </c:pt>
                <c:pt idx="375" formatCode="General">
                  <c:v>3.8</c:v>
                </c:pt>
                <c:pt idx="376" formatCode="General">
                  <c:v>3.8</c:v>
                </c:pt>
                <c:pt idx="377" formatCode="General">
                  <c:v>3.8</c:v>
                </c:pt>
                <c:pt idx="378" formatCode="General">
                  <c:v>3.8</c:v>
                </c:pt>
                <c:pt idx="379" formatCode="General">
                  <c:v>3.9</c:v>
                </c:pt>
                <c:pt idx="380" formatCode="General">
                  <c:v>3.9</c:v>
                </c:pt>
                <c:pt idx="381" formatCode="General">
                  <c:v>3.9</c:v>
                </c:pt>
                <c:pt idx="382" formatCode="General">
                  <c:v>3.9</c:v>
                </c:pt>
                <c:pt idx="383" formatCode="General">
                  <c:v>3.9</c:v>
                </c:pt>
                <c:pt idx="384" formatCode="General">
                  <c:v>3.9</c:v>
                </c:pt>
                <c:pt idx="385" formatCode="General">
                  <c:v>3.9</c:v>
                </c:pt>
                <c:pt idx="386" formatCode="General">
                  <c:v>3.9</c:v>
                </c:pt>
                <c:pt idx="387" formatCode="General">
                  <c:v>3.9</c:v>
                </c:pt>
                <c:pt idx="388" formatCode="General">
                  <c:v>3.9</c:v>
                </c:pt>
                <c:pt idx="389" formatCode="General">
                  <c:v>3.9</c:v>
                </c:pt>
                <c:pt idx="390" formatCode="General">
                  <c:v>3.9</c:v>
                </c:pt>
                <c:pt idx="391" formatCode="General">
                  <c:v>3.9</c:v>
                </c:pt>
                <c:pt idx="392" formatCode="General">
                  <c:v>3.9</c:v>
                </c:pt>
                <c:pt idx="393" formatCode="General">
                  <c:v>4</c:v>
                </c:pt>
                <c:pt idx="394" formatCode="General">
                  <c:v>4</c:v>
                </c:pt>
                <c:pt idx="395" formatCode="General">
                  <c:v>4</c:v>
                </c:pt>
                <c:pt idx="396" formatCode="General">
                  <c:v>4</c:v>
                </c:pt>
                <c:pt idx="397" formatCode="General">
                  <c:v>4</c:v>
                </c:pt>
                <c:pt idx="398" formatCode="General">
                  <c:v>4</c:v>
                </c:pt>
                <c:pt idx="399" formatCode="General">
                  <c:v>4</c:v>
                </c:pt>
                <c:pt idx="400" formatCode="General">
                  <c:v>4</c:v>
                </c:pt>
                <c:pt idx="401" formatCode="General">
                  <c:v>4</c:v>
                </c:pt>
                <c:pt idx="402" formatCode="General">
                  <c:v>4</c:v>
                </c:pt>
                <c:pt idx="403" formatCode="General">
                  <c:v>4</c:v>
                </c:pt>
                <c:pt idx="404" formatCode="General">
                  <c:v>4.0999999999999996</c:v>
                </c:pt>
                <c:pt idx="405" formatCode="General">
                  <c:v>4.0999999999999996</c:v>
                </c:pt>
                <c:pt idx="406" formatCode="General">
                  <c:v>4.0999999999999996</c:v>
                </c:pt>
                <c:pt idx="407" formatCode="General">
                  <c:v>4.0999999999999996</c:v>
                </c:pt>
                <c:pt idx="408" formatCode="General">
                  <c:v>4.0999999999999996</c:v>
                </c:pt>
                <c:pt idx="409" formatCode="General">
                  <c:v>4.0999999999999996</c:v>
                </c:pt>
                <c:pt idx="410" formatCode="General">
                  <c:v>4.0999999999999996</c:v>
                </c:pt>
                <c:pt idx="411" formatCode="General">
                  <c:v>4.0999999999999996</c:v>
                </c:pt>
                <c:pt idx="412" formatCode="General">
                  <c:v>4.0999999999999996</c:v>
                </c:pt>
                <c:pt idx="413" formatCode="General">
                  <c:v>4.0999999999999996</c:v>
                </c:pt>
                <c:pt idx="414" formatCode="General">
                  <c:v>4.0999999999999996</c:v>
                </c:pt>
                <c:pt idx="415" formatCode="General">
                  <c:v>4.0999999999999996</c:v>
                </c:pt>
                <c:pt idx="416" formatCode="General">
                  <c:v>4.0999999999999996</c:v>
                </c:pt>
                <c:pt idx="417" formatCode="General">
                  <c:v>4.0999999999999996</c:v>
                </c:pt>
                <c:pt idx="418" formatCode="General">
                  <c:v>4.0999999999999996</c:v>
                </c:pt>
                <c:pt idx="419" formatCode="General">
                  <c:v>4.2</c:v>
                </c:pt>
                <c:pt idx="420" formatCode="General">
                  <c:v>4.2</c:v>
                </c:pt>
                <c:pt idx="421" formatCode="General">
                  <c:v>4.2</c:v>
                </c:pt>
                <c:pt idx="422" formatCode="General">
                  <c:v>4.2</c:v>
                </c:pt>
                <c:pt idx="423" formatCode="General">
                  <c:v>4.2</c:v>
                </c:pt>
                <c:pt idx="424" formatCode="General">
                  <c:v>4.2</c:v>
                </c:pt>
                <c:pt idx="425" formatCode="General">
                  <c:v>4.2</c:v>
                </c:pt>
                <c:pt idx="426" formatCode="General">
                  <c:v>4.2</c:v>
                </c:pt>
                <c:pt idx="427" formatCode="General">
                  <c:v>4.2</c:v>
                </c:pt>
                <c:pt idx="428" formatCode="General">
                  <c:v>4.2</c:v>
                </c:pt>
                <c:pt idx="429" formatCode="General">
                  <c:v>4.2</c:v>
                </c:pt>
                <c:pt idx="430" formatCode="General">
                  <c:v>4.2</c:v>
                </c:pt>
                <c:pt idx="431" formatCode="General">
                  <c:v>4.2</c:v>
                </c:pt>
                <c:pt idx="432" formatCode="General">
                  <c:v>4.2</c:v>
                </c:pt>
                <c:pt idx="433" formatCode="General">
                  <c:v>4.2</c:v>
                </c:pt>
                <c:pt idx="434" formatCode="General">
                  <c:v>4.2</c:v>
                </c:pt>
                <c:pt idx="435" formatCode="General">
                  <c:v>4.2</c:v>
                </c:pt>
                <c:pt idx="436" formatCode="General">
                  <c:v>4.3</c:v>
                </c:pt>
                <c:pt idx="437" formatCode="General">
                  <c:v>4.3</c:v>
                </c:pt>
                <c:pt idx="438" formatCode="General">
                  <c:v>4.3</c:v>
                </c:pt>
                <c:pt idx="439" formatCode="General">
                  <c:v>4.3</c:v>
                </c:pt>
                <c:pt idx="440" formatCode="General">
                  <c:v>4.3</c:v>
                </c:pt>
                <c:pt idx="441" formatCode="General">
                  <c:v>4.3</c:v>
                </c:pt>
                <c:pt idx="442" formatCode="General">
                  <c:v>4.3</c:v>
                </c:pt>
                <c:pt idx="443" formatCode="General">
                  <c:v>4.3</c:v>
                </c:pt>
                <c:pt idx="444" formatCode="General">
                  <c:v>4.3</c:v>
                </c:pt>
                <c:pt idx="445" formatCode="General">
                  <c:v>4.3</c:v>
                </c:pt>
                <c:pt idx="446" formatCode="General">
                  <c:v>4.3</c:v>
                </c:pt>
                <c:pt idx="447" formatCode="General">
                  <c:v>4.3</c:v>
                </c:pt>
                <c:pt idx="448" formatCode="General">
                  <c:v>4.3</c:v>
                </c:pt>
                <c:pt idx="449" formatCode="General">
                  <c:v>4.3</c:v>
                </c:pt>
                <c:pt idx="450" formatCode="General">
                  <c:v>4.3</c:v>
                </c:pt>
                <c:pt idx="451" formatCode="General">
                  <c:v>4.3</c:v>
                </c:pt>
                <c:pt idx="452" formatCode="General">
                  <c:v>4.3</c:v>
                </c:pt>
                <c:pt idx="453" formatCode="General">
                  <c:v>4.3</c:v>
                </c:pt>
                <c:pt idx="454" formatCode="General">
                  <c:v>4.3</c:v>
                </c:pt>
                <c:pt idx="455" formatCode="General">
                  <c:v>4.3</c:v>
                </c:pt>
                <c:pt idx="456" formatCode="General">
                  <c:v>4.3</c:v>
                </c:pt>
                <c:pt idx="457" formatCode="General">
                  <c:v>4.4000000000000004</c:v>
                </c:pt>
                <c:pt idx="458" formatCode="General">
                  <c:v>4.4000000000000004</c:v>
                </c:pt>
                <c:pt idx="459" formatCode="General">
                  <c:v>4.4000000000000004</c:v>
                </c:pt>
                <c:pt idx="460" formatCode="General">
                  <c:v>4.4000000000000004</c:v>
                </c:pt>
                <c:pt idx="461" formatCode="General">
                  <c:v>4.4000000000000004</c:v>
                </c:pt>
                <c:pt idx="462" formatCode="General">
                  <c:v>4.4000000000000004</c:v>
                </c:pt>
                <c:pt idx="463" formatCode="General">
                  <c:v>4.4000000000000004</c:v>
                </c:pt>
                <c:pt idx="464" formatCode="General">
                  <c:v>4.4000000000000004</c:v>
                </c:pt>
                <c:pt idx="465" formatCode="General">
                  <c:v>4.4000000000000004</c:v>
                </c:pt>
                <c:pt idx="466" formatCode="General">
                  <c:v>4.4000000000000004</c:v>
                </c:pt>
                <c:pt idx="467" formatCode="General">
                  <c:v>4.4000000000000004</c:v>
                </c:pt>
                <c:pt idx="468" formatCode="General">
                  <c:v>4.4000000000000004</c:v>
                </c:pt>
                <c:pt idx="469" formatCode="General">
                  <c:v>4.4000000000000004</c:v>
                </c:pt>
                <c:pt idx="470" formatCode="General">
                  <c:v>4.4000000000000004</c:v>
                </c:pt>
                <c:pt idx="471" formatCode="General">
                  <c:v>4.4000000000000004</c:v>
                </c:pt>
                <c:pt idx="472" formatCode="General">
                  <c:v>4.4000000000000004</c:v>
                </c:pt>
                <c:pt idx="473" formatCode="General">
                  <c:v>4.4000000000000004</c:v>
                </c:pt>
                <c:pt idx="474" formatCode="General">
                  <c:v>4.4000000000000004</c:v>
                </c:pt>
                <c:pt idx="475" formatCode="General">
                  <c:v>4.5</c:v>
                </c:pt>
                <c:pt idx="476" formatCode="General">
                  <c:v>4.5</c:v>
                </c:pt>
                <c:pt idx="477" formatCode="General">
                  <c:v>4.5</c:v>
                </c:pt>
                <c:pt idx="478" formatCode="General">
                  <c:v>4.5</c:v>
                </c:pt>
                <c:pt idx="479" formatCode="General">
                  <c:v>4.5</c:v>
                </c:pt>
                <c:pt idx="480" formatCode="General">
                  <c:v>4.5</c:v>
                </c:pt>
                <c:pt idx="481" formatCode="General">
                  <c:v>4.5</c:v>
                </c:pt>
                <c:pt idx="482" formatCode="General">
                  <c:v>4.5</c:v>
                </c:pt>
                <c:pt idx="483" formatCode="General">
                  <c:v>4.5</c:v>
                </c:pt>
                <c:pt idx="484" formatCode="General">
                  <c:v>4.5</c:v>
                </c:pt>
                <c:pt idx="485" formatCode="General">
                  <c:v>4.5</c:v>
                </c:pt>
                <c:pt idx="486" formatCode="General">
                  <c:v>4.5</c:v>
                </c:pt>
                <c:pt idx="487" formatCode="General">
                  <c:v>4.5</c:v>
                </c:pt>
                <c:pt idx="488" formatCode="General">
                  <c:v>4.5</c:v>
                </c:pt>
                <c:pt idx="489" formatCode="General">
                  <c:v>4.5</c:v>
                </c:pt>
                <c:pt idx="490" formatCode="General">
                  <c:v>4.5999999999999996</c:v>
                </c:pt>
                <c:pt idx="491" formatCode="General">
                  <c:v>4.5999999999999996</c:v>
                </c:pt>
                <c:pt idx="492" formatCode="General">
                  <c:v>4.5999999999999996</c:v>
                </c:pt>
                <c:pt idx="493" formatCode="General">
                  <c:v>4.5999999999999996</c:v>
                </c:pt>
                <c:pt idx="494" formatCode="General">
                  <c:v>4.5999999999999996</c:v>
                </c:pt>
                <c:pt idx="495" formatCode="General">
                  <c:v>4.5999999999999996</c:v>
                </c:pt>
                <c:pt idx="496" formatCode="General">
                  <c:v>4.5999999999999996</c:v>
                </c:pt>
                <c:pt idx="497" formatCode="General">
                  <c:v>4.5999999999999996</c:v>
                </c:pt>
                <c:pt idx="498" formatCode="General">
                  <c:v>4.5999999999999996</c:v>
                </c:pt>
                <c:pt idx="499" formatCode="General">
                  <c:v>4.5999999999999996</c:v>
                </c:pt>
                <c:pt idx="500" formatCode="General">
                  <c:v>4.5999999999999996</c:v>
                </c:pt>
                <c:pt idx="501" formatCode="General">
                  <c:v>4.5999999999999996</c:v>
                </c:pt>
                <c:pt idx="502" formatCode="General">
                  <c:v>4.5999999999999996</c:v>
                </c:pt>
                <c:pt idx="503" formatCode="General">
                  <c:v>4.5999999999999996</c:v>
                </c:pt>
                <c:pt idx="504" formatCode="General">
                  <c:v>4.5999999999999996</c:v>
                </c:pt>
                <c:pt idx="505" formatCode="General">
                  <c:v>4.5999999999999996</c:v>
                </c:pt>
                <c:pt idx="506" formatCode="General">
                  <c:v>4.5999999999999996</c:v>
                </c:pt>
                <c:pt idx="507" formatCode="General">
                  <c:v>4.5999999999999996</c:v>
                </c:pt>
                <c:pt idx="508" formatCode="General">
                  <c:v>4.5999999999999996</c:v>
                </c:pt>
                <c:pt idx="509" formatCode="General">
                  <c:v>4.5999999999999996</c:v>
                </c:pt>
                <c:pt idx="510" formatCode="General">
                  <c:v>4.5999999999999996</c:v>
                </c:pt>
                <c:pt idx="511" formatCode="General">
                  <c:v>4.5999999999999996</c:v>
                </c:pt>
                <c:pt idx="512" formatCode="General">
                  <c:v>4.5999999999999996</c:v>
                </c:pt>
                <c:pt idx="513" formatCode="General">
                  <c:v>4.7</c:v>
                </c:pt>
                <c:pt idx="514" formatCode="General">
                  <c:v>4.7</c:v>
                </c:pt>
                <c:pt idx="515" formatCode="General">
                  <c:v>4.7</c:v>
                </c:pt>
                <c:pt idx="516" formatCode="General">
                  <c:v>4.7</c:v>
                </c:pt>
                <c:pt idx="517" formatCode="General">
                  <c:v>4.7</c:v>
                </c:pt>
                <c:pt idx="518" formatCode="General">
                  <c:v>4.7</c:v>
                </c:pt>
                <c:pt idx="519" formatCode="General">
                  <c:v>4.7</c:v>
                </c:pt>
                <c:pt idx="520" formatCode="General">
                  <c:v>4.7</c:v>
                </c:pt>
                <c:pt idx="521" formatCode="General">
                  <c:v>4.7</c:v>
                </c:pt>
                <c:pt idx="522" formatCode="General">
                  <c:v>4.7</c:v>
                </c:pt>
                <c:pt idx="523" formatCode="General">
                  <c:v>4.7</c:v>
                </c:pt>
                <c:pt idx="524" formatCode="General">
                  <c:v>4.7</c:v>
                </c:pt>
                <c:pt idx="525" formatCode="General">
                  <c:v>4.7</c:v>
                </c:pt>
                <c:pt idx="526" formatCode="General">
                  <c:v>4.7</c:v>
                </c:pt>
                <c:pt idx="527" formatCode="General">
                  <c:v>4.7</c:v>
                </c:pt>
                <c:pt idx="528" formatCode="General">
                  <c:v>4.7</c:v>
                </c:pt>
                <c:pt idx="529" formatCode="General">
                  <c:v>4.8</c:v>
                </c:pt>
                <c:pt idx="530" formatCode="General">
                  <c:v>4.8</c:v>
                </c:pt>
                <c:pt idx="531" formatCode="General">
                  <c:v>4.8</c:v>
                </c:pt>
                <c:pt idx="532" formatCode="General">
                  <c:v>4.8</c:v>
                </c:pt>
                <c:pt idx="533" formatCode="General">
                  <c:v>4.8</c:v>
                </c:pt>
                <c:pt idx="534" formatCode="General">
                  <c:v>4.8</c:v>
                </c:pt>
                <c:pt idx="535" formatCode="General">
                  <c:v>4.8</c:v>
                </c:pt>
                <c:pt idx="536" formatCode="General">
                  <c:v>4.8</c:v>
                </c:pt>
                <c:pt idx="537" formatCode="General">
                  <c:v>4.8</c:v>
                </c:pt>
                <c:pt idx="538" formatCode="General">
                  <c:v>4.8</c:v>
                </c:pt>
                <c:pt idx="539" formatCode="General">
                  <c:v>4.8</c:v>
                </c:pt>
                <c:pt idx="540" formatCode="General">
                  <c:v>4.8</c:v>
                </c:pt>
                <c:pt idx="541" formatCode="General">
                  <c:v>4.8</c:v>
                </c:pt>
                <c:pt idx="542" formatCode="General">
                  <c:v>4.8</c:v>
                </c:pt>
                <c:pt idx="543" formatCode="General">
                  <c:v>4.8</c:v>
                </c:pt>
                <c:pt idx="544" formatCode="General">
                  <c:v>4.8</c:v>
                </c:pt>
                <c:pt idx="545" formatCode="General">
                  <c:v>4.8</c:v>
                </c:pt>
                <c:pt idx="546" formatCode="General">
                  <c:v>4.8</c:v>
                </c:pt>
                <c:pt idx="547" formatCode="General">
                  <c:v>4.8</c:v>
                </c:pt>
                <c:pt idx="548" formatCode="General">
                  <c:v>4.8</c:v>
                </c:pt>
                <c:pt idx="549" formatCode="General">
                  <c:v>4.8</c:v>
                </c:pt>
                <c:pt idx="550" formatCode="General">
                  <c:v>4.8</c:v>
                </c:pt>
                <c:pt idx="551" formatCode="General">
                  <c:v>4.8</c:v>
                </c:pt>
                <c:pt idx="552" formatCode="General">
                  <c:v>4.8</c:v>
                </c:pt>
                <c:pt idx="553" formatCode="General">
                  <c:v>4.9000000000000004</c:v>
                </c:pt>
                <c:pt idx="554" formatCode="General">
                  <c:v>4.9000000000000004</c:v>
                </c:pt>
                <c:pt idx="555" formatCode="General">
                  <c:v>4.9000000000000004</c:v>
                </c:pt>
                <c:pt idx="556" formatCode="General">
                  <c:v>4.9000000000000004</c:v>
                </c:pt>
                <c:pt idx="557" formatCode="General">
                  <c:v>4.9000000000000004</c:v>
                </c:pt>
                <c:pt idx="558" formatCode="General">
                  <c:v>4.9000000000000004</c:v>
                </c:pt>
                <c:pt idx="559" formatCode="General">
                  <c:v>4.9000000000000004</c:v>
                </c:pt>
                <c:pt idx="560" formatCode="General">
                  <c:v>4.9000000000000004</c:v>
                </c:pt>
                <c:pt idx="561" formatCode="General">
                  <c:v>4.9000000000000004</c:v>
                </c:pt>
                <c:pt idx="562" formatCode="General">
                  <c:v>4.9000000000000004</c:v>
                </c:pt>
                <c:pt idx="563" formatCode="General">
                  <c:v>4.9000000000000004</c:v>
                </c:pt>
                <c:pt idx="564" formatCode="General">
                  <c:v>4.9000000000000004</c:v>
                </c:pt>
                <c:pt idx="565" formatCode="General">
                  <c:v>4.9000000000000004</c:v>
                </c:pt>
                <c:pt idx="566" formatCode="General">
                  <c:v>4.9000000000000004</c:v>
                </c:pt>
                <c:pt idx="567" formatCode="General">
                  <c:v>4.9000000000000004</c:v>
                </c:pt>
                <c:pt idx="568" formatCode="General">
                  <c:v>5</c:v>
                </c:pt>
                <c:pt idx="569" formatCode="General">
                  <c:v>5</c:v>
                </c:pt>
                <c:pt idx="570" formatCode="General">
                  <c:v>5</c:v>
                </c:pt>
                <c:pt idx="571" formatCode="General">
                  <c:v>5</c:v>
                </c:pt>
                <c:pt idx="572" formatCode="General">
                  <c:v>5</c:v>
                </c:pt>
                <c:pt idx="573" formatCode="General">
                  <c:v>5</c:v>
                </c:pt>
                <c:pt idx="574" formatCode="General">
                  <c:v>5</c:v>
                </c:pt>
                <c:pt idx="575" formatCode="General">
                  <c:v>5</c:v>
                </c:pt>
                <c:pt idx="576" formatCode="General">
                  <c:v>5</c:v>
                </c:pt>
                <c:pt idx="577" formatCode="General">
                  <c:v>5</c:v>
                </c:pt>
                <c:pt idx="578" formatCode="General">
                  <c:v>5</c:v>
                </c:pt>
                <c:pt idx="579" formatCode="General">
                  <c:v>5</c:v>
                </c:pt>
                <c:pt idx="580" formatCode="General">
                  <c:v>5.0999999999999996</c:v>
                </c:pt>
                <c:pt idx="581" formatCode="General">
                  <c:v>5.0999999999999996</c:v>
                </c:pt>
                <c:pt idx="582" formatCode="General">
                  <c:v>5.0999999999999996</c:v>
                </c:pt>
                <c:pt idx="583" formatCode="General">
                  <c:v>5.0999999999999996</c:v>
                </c:pt>
                <c:pt idx="584" formatCode="General">
                  <c:v>5.0999999999999996</c:v>
                </c:pt>
                <c:pt idx="585" formatCode="General">
                  <c:v>5.0999999999999996</c:v>
                </c:pt>
                <c:pt idx="586" formatCode="General">
                  <c:v>5.0999999999999996</c:v>
                </c:pt>
                <c:pt idx="587" formatCode="General">
                  <c:v>5.0999999999999996</c:v>
                </c:pt>
                <c:pt idx="588" formatCode="General">
                  <c:v>5.0999999999999996</c:v>
                </c:pt>
                <c:pt idx="589" formatCode="General">
                  <c:v>5.0999999999999996</c:v>
                </c:pt>
                <c:pt idx="590" formatCode="General">
                  <c:v>5.0999999999999996</c:v>
                </c:pt>
                <c:pt idx="591" formatCode="General">
                  <c:v>5.0999999999999996</c:v>
                </c:pt>
                <c:pt idx="592" formatCode="General">
                  <c:v>5.0999999999999996</c:v>
                </c:pt>
                <c:pt idx="593" formatCode="General">
                  <c:v>5.0999999999999996</c:v>
                </c:pt>
                <c:pt idx="594" formatCode="General">
                  <c:v>5.0999999999999996</c:v>
                </c:pt>
                <c:pt idx="595" formatCode="General">
                  <c:v>5.0999999999999996</c:v>
                </c:pt>
                <c:pt idx="596" formatCode="General">
                  <c:v>5.0999999999999996</c:v>
                </c:pt>
                <c:pt idx="597" formatCode="General">
                  <c:v>5.0999999999999996</c:v>
                </c:pt>
                <c:pt idx="598" formatCode="General">
                  <c:v>5.0999999999999996</c:v>
                </c:pt>
                <c:pt idx="599" formatCode="General">
                  <c:v>5.0999999999999996</c:v>
                </c:pt>
                <c:pt idx="600" formatCode="General">
                  <c:v>5.0999999999999996</c:v>
                </c:pt>
                <c:pt idx="601" formatCode="General">
                  <c:v>5.2</c:v>
                </c:pt>
                <c:pt idx="602" formatCode="General">
                  <c:v>5.2</c:v>
                </c:pt>
                <c:pt idx="603" formatCode="General">
                  <c:v>5.2</c:v>
                </c:pt>
                <c:pt idx="604" formatCode="General">
                  <c:v>5.2</c:v>
                </c:pt>
                <c:pt idx="605" formatCode="General">
                  <c:v>5.2</c:v>
                </c:pt>
                <c:pt idx="606" formatCode="General">
                  <c:v>5.2</c:v>
                </c:pt>
                <c:pt idx="607" formatCode="General">
                  <c:v>5.2</c:v>
                </c:pt>
                <c:pt idx="608" formatCode="General">
                  <c:v>5.2</c:v>
                </c:pt>
                <c:pt idx="609" formatCode="General">
                  <c:v>5.2</c:v>
                </c:pt>
                <c:pt idx="610" formatCode="General">
                  <c:v>5.2</c:v>
                </c:pt>
                <c:pt idx="611" formatCode="General">
                  <c:v>5.2</c:v>
                </c:pt>
                <c:pt idx="612" formatCode="General">
                  <c:v>5.2</c:v>
                </c:pt>
                <c:pt idx="613" formatCode="General">
                  <c:v>5.2</c:v>
                </c:pt>
                <c:pt idx="614" formatCode="General">
                  <c:v>5.2</c:v>
                </c:pt>
                <c:pt idx="615" formatCode="General">
                  <c:v>5.2</c:v>
                </c:pt>
                <c:pt idx="616" formatCode="General">
                  <c:v>5.2</c:v>
                </c:pt>
                <c:pt idx="617" formatCode="General">
                  <c:v>5.2</c:v>
                </c:pt>
                <c:pt idx="618" formatCode="General">
                  <c:v>5.2</c:v>
                </c:pt>
                <c:pt idx="619" formatCode="General">
                  <c:v>5.2</c:v>
                </c:pt>
                <c:pt idx="620" formatCode="General">
                  <c:v>5.3</c:v>
                </c:pt>
                <c:pt idx="621" formatCode="General">
                  <c:v>5.3</c:v>
                </c:pt>
                <c:pt idx="622" formatCode="General">
                  <c:v>5.3</c:v>
                </c:pt>
                <c:pt idx="623" formatCode="General">
                  <c:v>5.3</c:v>
                </c:pt>
                <c:pt idx="624" formatCode="General">
                  <c:v>5.3</c:v>
                </c:pt>
                <c:pt idx="625" formatCode="General">
                  <c:v>5.3</c:v>
                </c:pt>
                <c:pt idx="626" formatCode="General">
                  <c:v>5.3</c:v>
                </c:pt>
                <c:pt idx="627" formatCode="General">
                  <c:v>5.3</c:v>
                </c:pt>
                <c:pt idx="628" formatCode="General">
                  <c:v>5.3</c:v>
                </c:pt>
                <c:pt idx="629" formatCode="General">
                  <c:v>5.3</c:v>
                </c:pt>
                <c:pt idx="630" formatCode="General">
                  <c:v>5.3</c:v>
                </c:pt>
                <c:pt idx="631" formatCode="General">
                  <c:v>5.3</c:v>
                </c:pt>
                <c:pt idx="632" formatCode="General">
                  <c:v>5.3</c:v>
                </c:pt>
                <c:pt idx="633" formatCode="General">
                  <c:v>5.3</c:v>
                </c:pt>
                <c:pt idx="634" formatCode="General">
                  <c:v>5.3</c:v>
                </c:pt>
                <c:pt idx="635" formatCode="General">
                  <c:v>5.3</c:v>
                </c:pt>
                <c:pt idx="636" formatCode="General">
                  <c:v>5.3</c:v>
                </c:pt>
                <c:pt idx="637" formatCode="General">
                  <c:v>5.3</c:v>
                </c:pt>
                <c:pt idx="638" formatCode="General">
                  <c:v>5.3</c:v>
                </c:pt>
                <c:pt idx="639" formatCode="General">
                  <c:v>5.3</c:v>
                </c:pt>
                <c:pt idx="640" formatCode="General">
                  <c:v>5.4</c:v>
                </c:pt>
                <c:pt idx="641" formatCode="General">
                  <c:v>5.4</c:v>
                </c:pt>
                <c:pt idx="642" formatCode="General">
                  <c:v>5.4</c:v>
                </c:pt>
                <c:pt idx="643" formatCode="General">
                  <c:v>5.4</c:v>
                </c:pt>
                <c:pt idx="644" formatCode="General">
                  <c:v>5.4</c:v>
                </c:pt>
                <c:pt idx="645" formatCode="General">
                  <c:v>5.4</c:v>
                </c:pt>
                <c:pt idx="646" formatCode="General">
                  <c:v>5.4</c:v>
                </c:pt>
                <c:pt idx="647" formatCode="General">
                  <c:v>5.4</c:v>
                </c:pt>
                <c:pt idx="648" formatCode="General">
                  <c:v>5.4</c:v>
                </c:pt>
                <c:pt idx="649" formatCode="General">
                  <c:v>5.4</c:v>
                </c:pt>
                <c:pt idx="650" formatCode="General">
                  <c:v>5.4</c:v>
                </c:pt>
                <c:pt idx="651" formatCode="General">
                  <c:v>5.4</c:v>
                </c:pt>
                <c:pt idx="652" formatCode="General">
                  <c:v>5.4</c:v>
                </c:pt>
                <c:pt idx="653" formatCode="General">
                  <c:v>5.4</c:v>
                </c:pt>
                <c:pt idx="654" formatCode="General">
                  <c:v>5.4</c:v>
                </c:pt>
                <c:pt idx="655" formatCode="General">
                  <c:v>5.4</c:v>
                </c:pt>
                <c:pt idx="656" formatCode="General">
                  <c:v>5.4</c:v>
                </c:pt>
                <c:pt idx="657" formatCode="General">
                  <c:v>5.4</c:v>
                </c:pt>
                <c:pt idx="658" formatCode="General">
                  <c:v>5.4</c:v>
                </c:pt>
                <c:pt idx="659" formatCode="General">
                  <c:v>5.4</c:v>
                </c:pt>
                <c:pt idx="660" formatCode="General">
                  <c:v>5.5</c:v>
                </c:pt>
                <c:pt idx="661" formatCode="General">
                  <c:v>5.5</c:v>
                </c:pt>
                <c:pt idx="662" formatCode="General">
                  <c:v>5.5</c:v>
                </c:pt>
                <c:pt idx="663" formatCode="General">
                  <c:v>5.5</c:v>
                </c:pt>
                <c:pt idx="664" formatCode="General">
                  <c:v>5.5</c:v>
                </c:pt>
                <c:pt idx="665" formatCode="General">
                  <c:v>5.5</c:v>
                </c:pt>
                <c:pt idx="666" formatCode="General">
                  <c:v>5.5</c:v>
                </c:pt>
                <c:pt idx="667" formatCode="General">
                  <c:v>5.5</c:v>
                </c:pt>
                <c:pt idx="668" formatCode="General">
                  <c:v>5.5</c:v>
                </c:pt>
                <c:pt idx="669" formatCode="General">
                  <c:v>5.5</c:v>
                </c:pt>
                <c:pt idx="670" formatCode="General">
                  <c:v>5.5</c:v>
                </c:pt>
                <c:pt idx="671" formatCode="General">
                  <c:v>5.5</c:v>
                </c:pt>
                <c:pt idx="672" formatCode="General">
                  <c:v>5.5</c:v>
                </c:pt>
                <c:pt idx="673" formatCode="General">
                  <c:v>5.5</c:v>
                </c:pt>
                <c:pt idx="674" formatCode="General">
                  <c:v>5.5</c:v>
                </c:pt>
                <c:pt idx="675" formatCode="General">
                  <c:v>5.5</c:v>
                </c:pt>
                <c:pt idx="676" formatCode="General">
                  <c:v>5.5</c:v>
                </c:pt>
                <c:pt idx="677" formatCode="General">
                  <c:v>5.6</c:v>
                </c:pt>
                <c:pt idx="678" formatCode="General">
                  <c:v>5.6</c:v>
                </c:pt>
                <c:pt idx="679" formatCode="General">
                  <c:v>5.6</c:v>
                </c:pt>
                <c:pt idx="680" formatCode="General">
                  <c:v>5.6</c:v>
                </c:pt>
                <c:pt idx="681" formatCode="General">
                  <c:v>5.6</c:v>
                </c:pt>
                <c:pt idx="682" formatCode="General">
                  <c:v>5.6</c:v>
                </c:pt>
                <c:pt idx="683" formatCode="General">
                  <c:v>5.6</c:v>
                </c:pt>
                <c:pt idx="684" formatCode="General">
                  <c:v>5.6</c:v>
                </c:pt>
                <c:pt idx="685" formatCode="General">
                  <c:v>5.6</c:v>
                </c:pt>
                <c:pt idx="686" formatCode="General">
                  <c:v>5.6</c:v>
                </c:pt>
                <c:pt idx="687" formatCode="General">
                  <c:v>5.6</c:v>
                </c:pt>
                <c:pt idx="688" formatCode="General">
                  <c:v>5.6</c:v>
                </c:pt>
                <c:pt idx="689" formatCode="General">
                  <c:v>5.6</c:v>
                </c:pt>
                <c:pt idx="690" formatCode="General">
                  <c:v>5.6</c:v>
                </c:pt>
                <c:pt idx="691" formatCode="General">
                  <c:v>5.6</c:v>
                </c:pt>
                <c:pt idx="692" formatCode="General">
                  <c:v>5.6</c:v>
                </c:pt>
                <c:pt idx="693" formatCode="General">
                  <c:v>5.6</c:v>
                </c:pt>
                <c:pt idx="694" formatCode="General">
                  <c:v>5.6</c:v>
                </c:pt>
                <c:pt idx="695" formatCode="General">
                  <c:v>5.6</c:v>
                </c:pt>
                <c:pt idx="696" formatCode="General">
                  <c:v>5.6</c:v>
                </c:pt>
                <c:pt idx="697" formatCode="General">
                  <c:v>5.7</c:v>
                </c:pt>
                <c:pt idx="698" formatCode="General">
                  <c:v>5.7</c:v>
                </c:pt>
                <c:pt idx="699" formatCode="General">
                  <c:v>5.7</c:v>
                </c:pt>
                <c:pt idx="700" formatCode="General">
                  <c:v>5.7</c:v>
                </c:pt>
                <c:pt idx="701" formatCode="General">
                  <c:v>5.7</c:v>
                </c:pt>
                <c:pt idx="702" formatCode="General">
                  <c:v>5.7</c:v>
                </c:pt>
                <c:pt idx="703" formatCode="General">
                  <c:v>5.7</c:v>
                </c:pt>
                <c:pt idx="704" formatCode="General">
                  <c:v>5.7</c:v>
                </c:pt>
                <c:pt idx="705" formatCode="General">
                  <c:v>5.7</c:v>
                </c:pt>
                <c:pt idx="706" formatCode="General">
                  <c:v>5.7</c:v>
                </c:pt>
                <c:pt idx="707" formatCode="General">
                  <c:v>5.7</c:v>
                </c:pt>
                <c:pt idx="708" formatCode="General">
                  <c:v>5.7</c:v>
                </c:pt>
                <c:pt idx="709" formatCode="General">
                  <c:v>5.7</c:v>
                </c:pt>
                <c:pt idx="710" formatCode="General">
                  <c:v>5.7</c:v>
                </c:pt>
                <c:pt idx="711" formatCode="General">
                  <c:v>5.7</c:v>
                </c:pt>
                <c:pt idx="712" formatCode="General">
                  <c:v>5.7</c:v>
                </c:pt>
                <c:pt idx="713" formatCode="General">
                  <c:v>5.7</c:v>
                </c:pt>
                <c:pt idx="714" formatCode="General">
                  <c:v>5.7</c:v>
                </c:pt>
                <c:pt idx="715" formatCode="General">
                  <c:v>5.7</c:v>
                </c:pt>
                <c:pt idx="716" formatCode="General">
                  <c:v>5.7</c:v>
                </c:pt>
                <c:pt idx="717" formatCode="General">
                  <c:v>5.7</c:v>
                </c:pt>
                <c:pt idx="718" formatCode="General">
                  <c:v>5.7</c:v>
                </c:pt>
                <c:pt idx="719" formatCode="General">
                  <c:v>5.8</c:v>
                </c:pt>
                <c:pt idx="720" formatCode="General">
                  <c:v>5.8</c:v>
                </c:pt>
                <c:pt idx="721" formatCode="General">
                  <c:v>5.8</c:v>
                </c:pt>
                <c:pt idx="722" formatCode="General">
                  <c:v>5.8</c:v>
                </c:pt>
                <c:pt idx="723" formatCode="General">
                  <c:v>5.8</c:v>
                </c:pt>
                <c:pt idx="724" formatCode="General">
                  <c:v>5.8</c:v>
                </c:pt>
                <c:pt idx="725" formatCode="General">
                  <c:v>5.8</c:v>
                </c:pt>
                <c:pt idx="726" formatCode="General">
                  <c:v>5.8</c:v>
                </c:pt>
                <c:pt idx="727" formatCode="General">
                  <c:v>5.8</c:v>
                </c:pt>
                <c:pt idx="728" formatCode="General">
                  <c:v>5.8</c:v>
                </c:pt>
                <c:pt idx="729" formatCode="General">
                  <c:v>5.8</c:v>
                </c:pt>
                <c:pt idx="730" formatCode="General">
                  <c:v>5.8</c:v>
                </c:pt>
                <c:pt idx="731" formatCode="General">
                  <c:v>5.8</c:v>
                </c:pt>
                <c:pt idx="732" formatCode="General">
                  <c:v>5.8</c:v>
                </c:pt>
                <c:pt idx="733" formatCode="General">
                  <c:v>5.8</c:v>
                </c:pt>
                <c:pt idx="734" formatCode="General">
                  <c:v>5.8</c:v>
                </c:pt>
                <c:pt idx="735" formatCode="General">
                  <c:v>5.8</c:v>
                </c:pt>
                <c:pt idx="736" formatCode="General">
                  <c:v>5.8</c:v>
                </c:pt>
                <c:pt idx="737" formatCode="General">
                  <c:v>5.9</c:v>
                </c:pt>
                <c:pt idx="738" formatCode="General">
                  <c:v>5.9</c:v>
                </c:pt>
                <c:pt idx="739" formatCode="General">
                  <c:v>5.9</c:v>
                </c:pt>
                <c:pt idx="740" formatCode="General">
                  <c:v>5.9</c:v>
                </c:pt>
                <c:pt idx="741" formatCode="General">
                  <c:v>5.9</c:v>
                </c:pt>
                <c:pt idx="742" formatCode="General">
                  <c:v>5.9</c:v>
                </c:pt>
                <c:pt idx="743" formatCode="General">
                  <c:v>5.9</c:v>
                </c:pt>
                <c:pt idx="744" formatCode="General">
                  <c:v>5.9</c:v>
                </c:pt>
                <c:pt idx="745" formatCode="General">
                  <c:v>5.9</c:v>
                </c:pt>
                <c:pt idx="746" formatCode="General">
                  <c:v>5.9</c:v>
                </c:pt>
                <c:pt idx="747" formatCode="General">
                  <c:v>5.9</c:v>
                </c:pt>
                <c:pt idx="748" formatCode="General">
                  <c:v>5.9</c:v>
                </c:pt>
                <c:pt idx="749" formatCode="General">
                  <c:v>5.9</c:v>
                </c:pt>
                <c:pt idx="750" formatCode="General">
                  <c:v>6</c:v>
                </c:pt>
                <c:pt idx="751" formatCode="General">
                  <c:v>6</c:v>
                </c:pt>
                <c:pt idx="752" formatCode="General">
                  <c:v>6</c:v>
                </c:pt>
                <c:pt idx="753" formatCode="General">
                  <c:v>6</c:v>
                </c:pt>
                <c:pt idx="754" formatCode="General">
                  <c:v>6</c:v>
                </c:pt>
                <c:pt idx="755" formatCode="General">
                  <c:v>6</c:v>
                </c:pt>
                <c:pt idx="756" formatCode="General">
                  <c:v>6</c:v>
                </c:pt>
                <c:pt idx="757" formatCode="General">
                  <c:v>6</c:v>
                </c:pt>
                <c:pt idx="758" formatCode="General">
                  <c:v>6</c:v>
                </c:pt>
                <c:pt idx="759" formatCode="General">
                  <c:v>6</c:v>
                </c:pt>
                <c:pt idx="760" formatCode="General">
                  <c:v>6</c:v>
                </c:pt>
                <c:pt idx="761" formatCode="General">
                  <c:v>6</c:v>
                </c:pt>
                <c:pt idx="762" formatCode="General">
                  <c:v>6</c:v>
                </c:pt>
                <c:pt idx="763" formatCode="General">
                  <c:v>6</c:v>
                </c:pt>
                <c:pt idx="764" formatCode="General">
                  <c:v>6</c:v>
                </c:pt>
                <c:pt idx="765" formatCode="General">
                  <c:v>6</c:v>
                </c:pt>
                <c:pt idx="766" formatCode="General">
                  <c:v>6</c:v>
                </c:pt>
                <c:pt idx="767" formatCode="General">
                  <c:v>6</c:v>
                </c:pt>
                <c:pt idx="768" formatCode="General">
                  <c:v>6</c:v>
                </c:pt>
                <c:pt idx="769" formatCode="General">
                  <c:v>6</c:v>
                </c:pt>
                <c:pt idx="770" formatCode="General">
                  <c:v>6</c:v>
                </c:pt>
                <c:pt idx="771" formatCode="General">
                  <c:v>6</c:v>
                </c:pt>
                <c:pt idx="772" formatCode="General">
                  <c:v>6</c:v>
                </c:pt>
                <c:pt idx="773" formatCode="General">
                  <c:v>6</c:v>
                </c:pt>
                <c:pt idx="774" formatCode="General">
                  <c:v>6.1</c:v>
                </c:pt>
                <c:pt idx="775" formatCode="General">
                  <c:v>6.1</c:v>
                </c:pt>
                <c:pt idx="776" formatCode="General">
                  <c:v>6.1</c:v>
                </c:pt>
                <c:pt idx="777" formatCode="General">
                  <c:v>6.1</c:v>
                </c:pt>
                <c:pt idx="778" formatCode="General">
                  <c:v>6.1</c:v>
                </c:pt>
                <c:pt idx="779" formatCode="General">
                  <c:v>6.1</c:v>
                </c:pt>
                <c:pt idx="780" formatCode="General">
                  <c:v>6.1</c:v>
                </c:pt>
                <c:pt idx="781" formatCode="General">
                  <c:v>6.1</c:v>
                </c:pt>
                <c:pt idx="782" formatCode="General">
                  <c:v>6.1</c:v>
                </c:pt>
                <c:pt idx="783" formatCode="General">
                  <c:v>6.1</c:v>
                </c:pt>
                <c:pt idx="784" formatCode="General">
                  <c:v>6.1</c:v>
                </c:pt>
                <c:pt idx="785" formatCode="General">
                  <c:v>6.1</c:v>
                </c:pt>
                <c:pt idx="786" formatCode="General">
                  <c:v>6.1</c:v>
                </c:pt>
                <c:pt idx="787" formatCode="General">
                  <c:v>6.1</c:v>
                </c:pt>
                <c:pt idx="788" formatCode="General">
                  <c:v>6.1</c:v>
                </c:pt>
                <c:pt idx="789" formatCode="General">
                  <c:v>6.1</c:v>
                </c:pt>
                <c:pt idx="790" formatCode="General">
                  <c:v>6.1</c:v>
                </c:pt>
                <c:pt idx="791" formatCode="General">
                  <c:v>6.1</c:v>
                </c:pt>
                <c:pt idx="792" formatCode="General">
                  <c:v>6.1</c:v>
                </c:pt>
                <c:pt idx="793" formatCode="General">
                  <c:v>6.1</c:v>
                </c:pt>
                <c:pt idx="794" formatCode="General">
                  <c:v>6.1</c:v>
                </c:pt>
                <c:pt idx="795" formatCode="General">
                  <c:v>6.1</c:v>
                </c:pt>
                <c:pt idx="796" formatCode="General">
                  <c:v>6.2</c:v>
                </c:pt>
                <c:pt idx="797" formatCode="General">
                  <c:v>6.2</c:v>
                </c:pt>
                <c:pt idx="798" formatCode="General">
                  <c:v>6.2</c:v>
                </c:pt>
                <c:pt idx="799" formatCode="General">
                  <c:v>6.2</c:v>
                </c:pt>
                <c:pt idx="800" formatCode="General">
                  <c:v>6.2</c:v>
                </c:pt>
                <c:pt idx="801" formatCode="General">
                  <c:v>6.2</c:v>
                </c:pt>
                <c:pt idx="802" formatCode="General">
                  <c:v>6.2</c:v>
                </c:pt>
                <c:pt idx="803" formatCode="General">
                  <c:v>6.2</c:v>
                </c:pt>
                <c:pt idx="804" formatCode="General">
                  <c:v>6.2</c:v>
                </c:pt>
                <c:pt idx="805" formatCode="General">
                  <c:v>6.2</c:v>
                </c:pt>
                <c:pt idx="806" formatCode="General">
                  <c:v>6.2</c:v>
                </c:pt>
                <c:pt idx="807" formatCode="General">
                  <c:v>6.2</c:v>
                </c:pt>
                <c:pt idx="808" formatCode="General">
                  <c:v>6.2</c:v>
                </c:pt>
                <c:pt idx="809" formatCode="General">
                  <c:v>6.2</c:v>
                </c:pt>
                <c:pt idx="810" formatCode="General">
                  <c:v>6.2</c:v>
                </c:pt>
                <c:pt idx="811" formatCode="General">
                  <c:v>6.2</c:v>
                </c:pt>
                <c:pt idx="812" formatCode="General">
                  <c:v>6.2</c:v>
                </c:pt>
                <c:pt idx="813" formatCode="General">
                  <c:v>6.2</c:v>
                </c:pt>
                <c:pt idx="814" formatCode="General">
                  <c:v>6.3</c:v>
                </c:pt>
                <c:pt idx="815" formatCode="General">
                  <c:v>6.3</c:v>
                </c:pt>
                <c:pt idx="816" formatCode="General">
                  <c:v>6.3</c:v>
                </c:pt>
                <c:pt idx="817" formatCode="General">
                  <c:v>6.3</c:v>
                </c:pt>
                <c:pt idx="818" formatCode="General">
                  <c:v>6.3</c:v>
                </c:pt>
                <c:pt idx="819" formatCode="General">
                  <c:v>6.3</c:v>
                </c:pt>
                <c:pt idx="820" formatCode="General">
                  <c:v>6.3</c:v>
                </c:pt>
                <c:pt idx="821" formatCode="General">
                  <c:v>6.3</c:v>
                </c:pt>
                <c:pt idx="822" formatCode="General">
                  <c:v>6.3</c:v>
                </c:pt>
                <c:pt idx="823" formatCode="General">
                  <c:v>6.3</c:v>
                </c:pt>
                <c:pt idx="824" formatCode="General">
                  <c:v>6.3</c:v>
                </c:pt>
                <c:pt idx="825" formatCode="General">
                  <c:v>6.3</c:v>
                </c:pt>
                <c:pt idx="826" formatCode="General">
                  <c:v>6.3</c:v>
                </c:pt>
                <c:pt idx="827" formatCode="General">
                  <c:v>6.3</c:v>
                </c:pt>
                <c:pt idx="828" formatCode="General">
                  <c:v>6.3</c:v>
                </c:pt>
                <c:pt idx="829" formatCode="General">
                  <c:v>6.3</c:v>
                </c:pt>
                <c:pt idx="830" formatCode="General">
                  <c:v>6.3</c:v>
                </c:pt>
                <c:pt idx="831" formatCode="General">
                  <c:v>6.3</c:v>
                </c:pt>
                <c:pt idx="832" formatCode="General">
                  <c:v>6.3</c:v>
                </c:pt>
                <c:pt idx="833" formatCode="General">
                  <c:v>6.3</c:v>
                </c:pt>
                <c:pt idx="834" formatCode="General">
                  <c:v>6.3</c:v>
                </c:pt>
                <c:pt idx="835" formatCode="General">
                  <c:v>6.3</c:v>
                </c:pt>
                <c:pt idx="836" formatCode="General">
                  <c:v>6.3</c:v>
                </c:pt>
                <c:pt idx="837" formatCode="General">
                  <c:v>6.3</c:v>
                </c:pt>
                <c:pt idx="838" formatCode="General">
                  <c:v>6.3</c:v>
                </c:pt>
                <c:pt idx="839" formatCode="General">
                  <c:v>6.3</c:v>
                </c:pt>
                <c:pt idx="840" formatCode="General">
                  <c:v>6.3</c:v>
                </c:pt>
                <c:pt idx="841" formatCode="General">
                  <c:v>6.3</c:v>
                </c:pt>
                <c:pt idx="842" formatCode="General">
                  <c:v>6.3</c:v>
                </c:pt>
                <c:pt idx="843" formatCode="General">
                  <c:v>6.3</c:v>
                </c:pt>
                <c:pt idx="844" formatCode="General">
                  <c:v>6.3</c:v>
                </c:pt>
                <c:pt idx="845" formatCode="General">
                  <c:v>6.4</c:v>
                </c:pt>
                <c:pt idx="846" formatCode="General">
                  <c:v>6.4</c:v>
                </c:pt>
                <c:pt idx="847" formatCode="General">
                  <c:v>6.4</c:v>
                </c:pt>
                <c:pt idx="848" formatCode="General">
                  <c:v>6.4</c:v>
                </c:pt>
                <c:pt idx="849" formatCode="General">
                  <c:v>6.4</c:v>
                </c:pt>
                <c:pt idx="850" formatCode="General">
                  <c:v>6.4</c:v>
                </c:pt>
                <c:pt idx="851" formatCode="General">
                  <c:v>6.4</c:v>
                </c:pt>
                <c:pt idx="852" formatCode="General">
                  <c:v>6.4</c:v>
                </c:pt>
                <c:pt idx="853" formatCode="General">
                  <c:v>6.4</c:v>
                </c:pt>
                <c:pt idx="854" formatCode="General">
                  <c:v>6.4</c:v>
                </c:pt>
                <c:pt idx="855" formatCode="General">
                  <c:v>6.4</c:v>
                </c:pt>
                <c:pt idx="856" formatCode="General">
                  <c:v>6.4</c:v>
                </c:pt>
                <c:pt idx="857" formatCode="General">
                  <c:v>6.4</c:v>
                </c:pt>
                <c:pt idx="858" formatCode="General">
                  <c:v>6.4</c:v>
                </c:pt>
                <c:pt idx="859" formatCode="General">
                  <c:v>6.4</c:v>
                </c:pt>
                <c:pt idx="860" formatCode="General">
                  <c:v>6.4</c:v>
                </c:pt>
                <c:pt idx="861" formatCode="General">
                  <c:v>6.4</c:v>
                </c:pt>
                <c:pt idx="862" formatCode="General">
                  <c:v>6.4</c:v>
                </c:pt>
                <c:pt idx="863" formatCode="General">
                  <c:v>6.4</c:v>
                </c:pt>
                <c:pt idx="864" formatCode="General">
                  <c:v>6.4</c:v>
                </c:pt>
                <c:pt idx="865" formatCode="General">
                  <c:v>6.4</c:v>
                </c:pt>
                <c:pt idx="866" formatCode="General">
                  <c:v>6.4</c:v>
                </c:pt>
                <c:pt idx="867" formatCode="General">
                  <c:v>6.4</c:v>
                </c:pt>
                <c:pt idx="868" formatCode="General">
                  <c:v>6.4</c:v>
                </c:pt>
                <c:pt idx="869" formatCode="General">
                  <c:v>6.4</c:v>
                </c:pt>
                <c:pt idx="870" formatCode="General">
                  <c:v>6.4</c:v>
                </c:pt>
                <c:pt idx="871" formatCode="General">
                  <c:v>6.4</c:v>
                </c:pt>
                <c:pt idx="872" formatCode="General">
                  <c:v>6.4</c:v>
                </c:pt>
                <c:pt idx="873" formatCode="General">
                  <c:v>6.5</c:v>
                </c:pt>
                <c:pt idx="874" formatCode="General">
                  <c:v>6.5</c:v>
                </c:pt>
                <c:pt idx="875" formatCode="General">
                  <c:v>6.5</c:v>
                </c:pt>
                <c:pt idx="876" formatCode="General">
                  <c:v>6.5</c:v>
                </c:pt>
                <c:pt idx="877" formatCode="General">
                  <c:v>6.5</c:v>
                </c:pt>
                <c:pt idx="878" formatCode="General">
                  <c:v>6.5</c:v>
                </c:pt>
                <c:pt idx="879" formatCode="General">
                  <c:v>6.5</c:v>
                </c:pt>
                <c:pt idx="880" formatCode="General">
                  <c:v>6.5</c:v>
                </c:pt>
                <c:pt idx="881" formatCode="General">
                  <c:v>6.5</c:v>
                </c:pt>
                <c:pt idx="882" formatCode="General">
                  <c:v>6.5</c:v>
                </c:pt>
                <c:pt idx="883" formatCode="General">
                  <c:v>6.5</c:v>
                </c:pt>
                <c:pt idx="884" formatCode="General">
                  <c:v>6.5</c:v>
                </c:pt>
                <c:pt idx="885" formatCode="General">
                  <c:v>6.5</c:v>
                </c:pt>
                <c:pt idx="886" formatCode="General">
                  <c:v>6.5</c:v>
                </c:pt>
                <c:pt idx="887" formatCode="General">
                  <c:v>6.5</c:v>
                </c:pt>
                <c:pt idx="888" formatCode="General">
                  <c:v>6.5</c:v>
                </c:pt>
                <c:pt idx="889" formatCode="General">
                  <c:v>6.5</c:v>
                </c:pt>
                <c:pt idx="890" formatCode="General">
                  <c:v>6.5</c:v>
                </c:pt>
                <c:pt idx="891" formatCode="General">
                  <c:v>6.5</c:v>
                </c:pt>
                <c:pt idx="892" formatCode="General">
                  <c:v>6.5</c:v>
                </c:pt>
                <c:pt idx="893" formatCode="General">
                  <c:v>6.5</c:v>
                </c:pt>
                <c:pt idx="894" formatCode="General">
                  <c:v>6.6</c:v>
                </c:pt>
                <c:pt idx="895" formatCode="General">
                  <c:v>6.6</c:v>
                </c:pt>
                <c:pt idx="896" formatCode="General">
                  <c:v>6.6</c:v>
                </c:pt>
                <c:pt idx="897" formatCode="General">
                  <c:v>6.6</c:v>
                </c:pt>
                <c:pt idx="898" formatCode="General">
                  <c:v>6.6</c:v>
                </c:pt>
                <c:pt idx="899" formatCode="General">
                  <c:v>6.6</c:v>
                </c:pt>
                <c:pt idx="900" formatCode="General">
                  <c:v>6.6</c:v>
                </c:pt>
                <c:pt idx="901" formatCode="General">
                  <c:v>6.6</c:v>
                </c:pt>
                <c:pt idx="902" formatCode="General">
                  <c:v>6.6</c:v>
                </c:pt>
                <c:pt idx="903" formatCode="General">
                  <c:v>6.6</c:v>
                </c:pt>
                <c:pt idx="904" formatCode="General">
                  <c:v>6.6</c:v>
                </c:pt>
                <c:pt idx="905" formatCode="General">
                  <c:v>6.6</c:v>
                </c:pt>
                <c:pt idx="906" formatCode="General">
                  <c:v>6.6</c:v>
                </c:pt>
                <c:pt idx="907" formatCode="General">
                  <c:v>6.6</c:v>
                </c:pt>
                <c:pt idx="908" formatCode="General">
                  <c:v>6.6</c:v>
                </c:pt>
                <c:pt idx="909" formatCode="General">
                  <c:v>6.6</c:v>
                </c:pt>
                <c:pt idx="910" formatCode="General">
                  <c:v>6.6</c:v>
                </c:pt>
                <c:pt idx="911" formatCode="General">
                  <c:v>6.6</c:v>
                </c:pt>
                <c:pt idx="912" formatCode="General">
                  <c:v>6.6</c:v>
                </c:pt>
                <c:pt idx="913" formatCode="General">
                  <c:v>6.6</c:v>
                </c:pt>
                <c:pt idx="914" formatCode="General">
                  <c:v>6.6</c:v>
                </c:pt>
                <c:pt idx="915" formatCode="General">
                  <c:v>6.6</c:v>
                </c:pt>
                <c:pt idx="916" formatCode="General">
                  <c:v>6.6</c:v>
                </c:pt>
                <c:pt idx="917" formatCode="General">
                  <c:v>6.6</c:v>
                </c:pt>
                <c:pt idx="918" formatCode="General">
                  <c:v>6.6</c:v>
                </c:pt>
                <c:pt idx="919" formatCode="General">
                  <c:v>6.6</c:v>
                </c:pt>
                <c:pt idx="920" formatCode="General">
                  <c:v>6.6</c:v>
                </c:pt>
                <c:pt idx="921" formatCode="General">
                  <c:v>6.7</c:v>
                </c:pt>
                <c:pt idx="922" formatCode="General">
                  <c:v>6.7</c:v>
                </c:pt>
                <c:pt idx="923" formatCode="General">
                  <c:v>6.7</c:v>
                </c:pt>
                <c:pt idx="924" formatCode="General">
                  <c:v>6.7</c:v>
                </c:pt>
                <c:pt idx="925" formatCode="General">
                  <c:v>6.7</c:v>
                </c:pt>
                <c:pt idx="926" formatCode="General">
                  <c:v>6.7</c:v>
                </c:pt>
                <c:pt idx="927" formatCode="General">
                  <c:v>6.7</c:v>
                </c:pt>
                <c:pt idx="928" formatCode="General">
                  <c:v>6.7</c:v>
                </c:pt>
                <c:pt idx="929" formatCode="General">
                  <c:v>6.7</c:v>
                </c:pt>
                <c:pt idx="930" formatCode="General">
                  <c:v>6.7</c:v>
                </c:pt>
                <c:pt idx="931" formatCode="General">
                  <c:v>6.7</c:v>
                </c:pt>
                <c:pt idx="932" formatCode="General">
                  <c:v>6.7</c:v>
                </c:pt>
                <c:pt idx="933" formatCode="General">
                  <c:v>6.7</c:v>
                </c:pt>
                <c:pt idx="934" formatCode="General">
                  <c:v>6.7</c:v>
                </c:pt>
                <c:pt idx="935" formatCode="General">
                  <c:v>6.7</c:v>
                </c:pt>
                <c:pt idx="936" formatCode="General">
                  <c:v>6.7</c:v>
                </c:pt>
                <c:pt idx="937" formatCode="General">
                  <c:v>6.7</c:v>
                </c:pt>
                <c:pt idx="938" formatCode="General">
                  <c:v>6.7</c:v>
                </c:pt>
                <c:pt idx="939" formatCode="General">
                  <c:v>6.7</c:v>
                </c:pt>
                <c:pt idx="940" formatCode="General">
                  <c:v>6.7</c:v>
                </c:pt>
                <c:pt idx="941" formatCode="General">
                  <c:v>6.7</c:v>
                </c:pt>
                <c:pt idx="942" formatCode="General">
                  <c:v>6.7</c:v>
                </c:pt>
                <c:pt idx="943" formatCode="General">
                  <c:v>6.7</c:v>
                </c:pt>
                <c:pt idx="944" formatCode="General">
                  <c:v>6.7</c:v>
                </c:pt>
                <c:pt idx="945" formatCode="General">
                  <c:v>6.7</c:v>
                </c:pt>
                <c:pt idx="946" formatCode="General">
                  <c:v>6.7</c:v>
                </c:pt>
                <c:pt idx="947" formatCode="General">
                  <c:v>6.7</c:v>
                </c:pt>
                <c:pt idx="948" formatCode="General">
                  <c:v>6.7</c:v>
                </c:pt>
                <c:pt idx="949" formatCode="General">
                  <c:v>6.7</c:v>
                </c:pt>
                <c:pt idx="950" formatCode="General">
                  <c:v>6.7</c:v>
                </c:pt>
                <c:pt idx="951" formatCode="General">
                  <c:v>6.7</c:v>
                </c:pt>
                <c:pt idx="952" formatCode="General">
                  <c:v>6.8</c:v>
                </c:pt>
                <c:pt idx="953" formatCode="General">
                  <c:v>6.8</c:v>
                </c:pt>
                <c:pt idx="954" formatCode="General">
                  <c:v>6.8</c:v>
                </c:pt>
                <c:pt idx="955" formatCode="General">
                  <c:v>6.8</c:v>
                </c:pt>
                <c:pt idx="956" formatCode="General">
                  <c:v>6.8</c:v>
                </c:pt>
                <c:pt idx="957" formatCode="General">
                  <c:v>6.8</c:v>
                </c:pt>
                <c:pt idx="958" formatCode="General">
                  <c:v>6.8</c:v>
                </c:pt>
                <c:pt idx="959" formatCode="General">
                  <c:v>6.8</c:v>
                </c:pt>
                <c:pt idx="960" formatCode="General">
                  <c:v>6.8</c:v>
                </c:pt>
                <c:pt idx="961" formatCode="General">
                  <c:v>6.8</c:v>
                </c:pt>
                <c:pt idx="962" formatCode="General">
                  <c:v>6.8</c:v>
                </c:pt>
                <c:pt idx="963" formatCode="General">
                  <c:v>6.8</c:v>
                </c:pt>
                <c:pt idx="964" formatCode="General">
                  <c:v>6.8</c:v>
                </c:pt>
                <c:pt idx="965" formatCode="General">
                  <c:v>6.8</c:v>
                </c:pt>
                <c:pt idx="966" formatCode="General">
                  <c:v>6.8</c:v>
                </c:pt>
                <c:pt idx="967" formatCode="General">
                  <c:v>6.8</c:v>
                </c:pt>
                <c:pt idx="968" formatCode="General">
                  <c:v>6.8</c:v>
                </c:pt>
                <c:pt idx="969" formatCode="General">
                  <c:v>6.8</c:v>
                </c:pt>
                <c:pt idx="970" formatCode="General">
                  <c:v>6.8</c:v>
                </c:pt>
                <c:pt idx="971" formatCode="General">
                  <c:v>6.8</c:v>
                </c:pt>
                <c:pt idx="972" formatCode="General">
                  <c:v>6.8</c:v>
                </c:pt>
                <c:pt idx="973" formatCode="General">
                  <c:v>6.8</c:v>
                </c:pt>
                <c:pt idx="974" formatCode="General">
                  <c:v>6.8</c:v>
                </c:pt>
                <c:pt idx="975" formatCode="General">
                  <c:v>6.8</c:v>
                </c:pt>
                <c:pt idx="976" formatCode="General">
                  <c:v>6.9</c:v>
                </c:pt>
                <c:pt idx="977" formatCode="General">
                  <c:v>6.9</c:v>
                </c:pt>
                <c:pt idx="978" formatCode="General">
                  <c:v>6.9</c:v>
                </c:pt>
                <c:pt idx="979" formatCode="General">
                  <c:v>6.9</c:v>
                </c:pt>
                <c:pt idx="980" formatCode="General">
                  <c:v>6.9</c:v>
                </c:pt>
                <c:pt idx="981" formatCode="General">
                  <c:v>6.9</c:v>
                </c:pt>
                <c:pt idx="982" formatCode="General">
                  <c:v>6.9</c:v>
                </c:pt>
                <c:pt idx="983" formatCode="General">
                  <c:v>6.9</c:v>
                </c:pt>
                <c:pt idx="984" formatCode="General">
                  <c:v>6.9</c:v>
                </c:pt>
                <c:pt idx="985" formatCode="General">
                  <c:v>6.9</c:v>
                </c:pt>
                <c:pt idx="986" formatCode="General">
                  <c:v>6.9</c:v>
                </c:pt>
                <c:pt idx="987" formatCode="General">
                  <c:v>6.9</c:v>
                </c:pt>
                <c:pt idx="988" formatCode="General">
                  <c:v>6.9</c:v>
                </c:pt>
                <c:pt idx="989" formatCode="General">
                  <c:v>6.9</c:v>
                </c:pt>
                <c:pt idx="990" formatCode="General">
                  <c:v>6.9</c:v>
                </c:pt>
                <c:pt idx="991" formatCode="General">
                  <c:v>6.9</c:v>
                </c:pt>
                <c:pt idx="992" formatCode="General">
                  <c:v>6.9</c:v>
                </c:pt>
                <c:pt idx="993" formatCode="General">
                  <c:v>6.9</c:v>
                </c:pt>
                <c:pt idx="994" formatCode="General">
                  <c:v>6.9</c:v>
                </c:pt>
                <c:pt idx="995" formatCode="General">
                  <c:v>6.9</c:v>
                </c:pt>
                <c:pt idx="996" formatCode="General">
                  <c:v>6.9</c:v>
                </c:pt>
                <c:pt idx="997" formatCode="General">
                  <c:v>6.9</c:v>
                </c:pt>
                <c:pt idx="998" formatCode="General">
                  <c:v>6.9</c:v>
                </c:pt>
                <c:pt idx="999" formatCode="General">
                  <c:v>6.9</c:v>
                </c:pt>
                <c:pt idx="1000" formatCode="General">
                  <c:v>6.9</c:v>
                </c:pt>
                <c:pt idx="1001" formatCode="General">
                  <c:v>6.9</c:v>
                </c:pt>
                <c:pt idx="1002" formatCode="General">
                  <c:v>6.9</c:v>
                </c:pt>
                <c:pt idx="1003" formatCode="General">
                  <c:v>6.9</c:v>
                </c:pt>
                <c:pt idx="1004" formatCode="General">
                  <c:v>6.9</c:v>
                </c:pt>
                <c:pt idx="1005" formatCode="General">
                  <c:v>6.9</c:v>
                </c:pt>
                <c:pt idx="1006" formatCode="General">
                  <c:v>7</c:v>
                </c:pt>
                <c:pt idx="1007" formatCode="General">
                  <c:v>7</c:v>
                </c:pt>
                <c:pt idx="1008" formatCode="General">
                  <c:v>7</c:v>
                </c:pt>
                <c:pt idx="1009" formatCode="General">
                  <c:v>7</c:v>
                </c:pt>
                <c:pt idx="1010" formatCode="General">
                  <c:v>7</c:v>
                </c:pt>
                <c:pt idx="1011" formatCode="General">
                  <c:v>7</c:v>
                </c:pt>
                <c:pt idx="1012" formatCode="General">
                  <c:v>7</c:v>
                </c:pt>
                <c:pt idx="1013" formatCode="General">
                  <c:v>7</c:v>
                </c:pt>
                <c:pt idx="1014" formatCode="General">
                  <c:v>7</c:v>
                </c:pt>
                <c:pt idx="1015" formatCode="General">
                  <c:v>7</c:v>
                </c:pt>
                <c:pt idx="1016" formatCode="General">
                  <c:v>7</c:v>
                </c:pt>
                <c:pt idx="1017" formatCode="General">
                  <c:v>7</c:v>
                </c:pt>
                <c:pt idx="1018" formatCode="General">
                  <c:v>7</c:v>
                </c:pt>
                <c:pt idx="1019" formatCode="General">
                  <c:v>7</c:v>
                </c:pt>
                <c:pt idx="1020" formatCode="General">
                  <c:v>7</c:v>
                </c:pt>
                <c:pt idx="1021" formatCode="General">
                  <c:v>7</c:v>
                </c:pt>
                <c:pt idx="1022" formatCode="General">
                  <c:v>7</c:v>
                </c:pt>
                <c:pt idx="1023" formatCode="General">
                  <c:v>7</c:v>
                </c:pt>
                <c:pt idx="1024" formatCode="General">
                  <c:v>7</c:v>
                </c:pt>
                <c:pt idx="1025" formatCode="General">
                  <c:v>7</c:v>
                </c:pt>
                <c:pt idx="1026" formatCode="General">
                  <c:v>7</c:v>
                </c:pt>
                <c:pt idx="1027" formatCode="General">
                  <c:v>7</c:v>
                </c:pt>
                <c:pt idx="1028" formatCode="General">
                  <c:v>7</c:v>
                </c:pt>
                <c:pt idx="1029" formatCode="General">
                  <c:v>7</c:v>
                </c:pt>
                <c:pt idx="1030" formatCode="General">
                  <c:v>7</c:v>
                </c:pt>
                <c:pt idx="1031" formatCode="General">
                  <c:v>7</c:v>
                </c:pt>
                <c:pt idx="1032" formatCode="General">
                  <c:v>7</c:v>
                </c:pt>
                <c:pt idx="1033" formatCode="General">
                  <c:v>7</c:v>
                </c:pt>
                <c:pt idx="1034" formatCode="General">
                  <c:v>7</c:v>
                </c:pt>
                <c:pt idx="1035" formatCode="General">
                  <c:v>7</c:v>
                </c:pt>
                <c:pt idx="1036" formatCode="General">
                  <c:v>7</c:v>
                </c:pt>
                <c:pt idx="1037" formatCode="General">
                  <c:v>7</c:v>
                </c:pt>
                <c:pt idx="1038" formatCode="General">
                  <c:v>7</c:v>
                </c:pt>
                <c:pt idx="1039" formatCode="General">
                  <c:v>7</c:v>
                </c:pt>
                <c:pt idx="1040" formatCode="General">
                  <c:v>7</c:v>
                </c:pt>
                <c:pt idx="1041" formatCode="General">
                  <c:v>7</c:v>
                </c:pt>
                <c:pt idx="1042" formatCode="General">
                  <c:v>7</c:v>
                </c:pt>
                <c:pt idx="1043" formatCode="General">
                  <c:v>7.1</c:v>
                </c:pt>
                <c:pt idx="1044" formatCode="General">
                  <c:v>7.1</c:v>
                </c:pt>
                <c:pt idx="1045" formatCode="General">
                  <c:v>7.1</c:v>
                </c:pt>
                <c:pt idx="1046" formatCode="General">
                  <c:v>7.1</c:v>
                </c:pt>
                <c:pt idx="1047" formatCode="General">
                  <c:v>7.1</c:v>
                </c:pt>
                <c:pt idx="1048" formatCode="General">
                  <c:v>7.1</c:v>
                </c:pt>
                <c:pt idx="1049" formatCode="General">
                  <c:v>7.1</c:v>
                </c:pt>
                <c:pt idx="1050" formatCode="General">
                  <c:v>7.1</c:v>
                </c:pt>
                <c:pt idx="1051" formatCode="General">
                  <c:v>7.1</c:v>
                </c:pt>
                <c:pt idx="1052" formatCode="General">
                  <c:v>7.1</c:v>
                </c:pt>
                <c:pt idx="1053" formatCode="General">
                  <c:v>7.1</c:v>
                </c:pt>
                <c:pt idx="1054" formatCode="General">
                  <c:v>7.1</c:v>
                </c:pt>
                <c:pt idx="1055" formatCode="General">
                  <c:v>7.1</c:v>
                </c:pt>
                <c:pt idx="1056" formatCode="General">
                  <c:v>7.1</c:v>
                </c:pt>
                <c:pt idx="1057" formatCode="General">
                  <c:v>7.1</c:v>
                </c:pt>
                <c:pt idx="1058" formatCode="General">
                  <c:v>7.1</c:v>
                </c:pt>
                <c:pt idx="1059" formatCode="General">
                  <c:v>7.1</c:v>
                </c:pt>
                <c:pt idx="1060" formatCode="General">
                  <c:v>7.1</c:v>
                </c:pt>
                <c:pt idx="1061" formatCode="General">
                  <c:v>7.1</c:v>
                </c:pt>
                <c:pt idx="1062" formatCode="General">
                  <c:v>7.2</c:v>
                </c:pt>
                <c:pt idx="1063" formatCode="General">
                  <c:v>7.2</c:v>
                </c:pt>
                <c:pt idx="1064" formatCode="General">
                  <c:v>7.2</c:v>
                </c:pt>
                <c:pt idx="1065" formatCode="General">
                  <c:v>7.2</c:v>
                </c:pt>
                <c:pt idx="1066" formatCode="General">
                  <c:v>7.2</c:v>
                </c:pt>
                <c:pt idx="1067" formatCode="General">
                  <c:v>7.2</c:v>
                </c:pt>
                <c:pt idx="1068" formatCode="General">
                  <c:v>7.2</c:v>
                </c:pt>
                <c:pt idx="1069" formatCode="General">
                  <c:v>7.2</c:v>
                </c:pt>
                <c:pt idx="1070" formatCode="General">
                  <c:v>7.2</c:v>
                </c:pt>
                <c:pt idx="1071" formatCode="General">
                  <c:v>7.2</c:v>
                </c:pt>
                <c:pt idx="1072" formatCode="General">
                  <c:v>7.2</c:v>
                </c:pt>
                <c:pt idx="1073" formatCode="General">
                  <c:v>7.2</c:v>
                </c:pt>
                <c:pt idx="1074" formatCode="General">
                  <c:v>7.3</c:v>
                </c:pt>
                <c:pt idx="1075" formatCode="General">
                  <c:v>7.3</c:v>
                </c:pt>
                <c:pt idx="1076" formatCode="General">
                  <c:v>7.3</c:v>
                </c:pt>
                <c:pt idx="1077" formatCode="General">
                  <c:v>7.3</c:v>
                </c:pt>
                <c:pt idx="1078" formatCode="General">
                  <c:v>7.3</c:v>
                </c:pt>
                <c:pt idx="1079" formatCode="General">
                  <c:v>7.3</c:v>
                </c:pt>
                <c:pt idx="1080" formatCode="General">
                  <c:v>7.3</c:v>
                </c:pt>
                <c:pt idx="1081" formatCode="General">
                  <c:v>7.3</c:v>
                </c:pt>
                <c:pt idx="1082" formatCode="General">
                  <c:v>7.3</c:v>
                </c:pt>
                <c:pt idx="1083" formatCode="General">
                  <c:v>7.3</c:v>
                </c:pt>
                <c:pt idx="1084" formatCode="General">
                  <c:v>7.3</c:v>
                </c:pt>
                <c:pt idx="1085" formatCode="General">
                  <c:v>7.3</c:v>
                </c:pt>
                <c:pt idx="1086" formatCode="General">
                  <c:v>7.3</c:v>
                </c:pt>
                <c:pt idx="1087" formatCode="General">
                  <c:v>7.3</c:v>
                </c:pt>
                <c:pt idx="1088" formatCode="General">
                  <c:v>7.3</c:v>
                </c:pt>
                <c:pt idx="1089" formatCode="General">
                  <c:v>7.3</c:v>
                </c:pt>
                <c:pt idx="1090" formatCode="General">
                  <c:v>7.3</c:v>
                </c:pt>
                <c:pt idx="1091" formatCode="General">
                  <c:v>7.3</c:v>
                </c:pt>
                <c:pt idx="1092" formatCode="General">
                  <c:v>7.3</c:v>
                </c:pt>
                <c:pt idx="1093" formatCode="General">
                  <c:v>7.3</c:v>
                </c:pt>
                <c:pt idx="1094" formatCode="General">
                  <c:v>7.3</c:v>
                </c:pt>
                <c:pt idx="1095" formatCode="General">
                  <c:v>7.3</c:v>
                </c:pt>
                <c:pt idx="1096" formatCode="General">
                  <c:v>7.3</c:v>
                </c:pt>
                <c:pt idx="1097" formatCode="General">
                  <c:v>7.3</c:v>
                </c:pt>
                <c:pt idx="1098" formatCode="General">
                  <c:v>7.4</c:v>
                </c:pt>
                <c:pt idx="1099" formatCode="General">
                  <c:v>7.4</c:v>
                </c:pt>
                <c:pt idx="1100" formatCode="General">
                  <c:v>7.4</c:v>
                </c:pt>
                <c:pt idx="1101" formatCode="General">
                  <c:v>7.4</c:v>
                </c:pt>
                <c:pt idx="1102" formatCode="General">
                  <c:v>7.4</c:v>
                </c:pt>
                <c:pt idx="1103" formatCode="General">
                  <c:v>7.4</c:v>
                </c:pt>
                <c:pt idx="1104" formatCode="General">
                  <c:v>7.4</c:v>
                </c:pt>
                <c:pt idx="1105" formatCode="General">
                  <c:v>7.4</c:v>
                </c:pt>
                <c:pt idx="1106" formatCode="General">
                  <c:v>7.4</c:v>
                </c:pt>
                <c:pt idx="1107" formatCode="General">
                  <c:v>7.4</c:v>
                </c:pt>
                <c:pt idx="1108" formatCode="General">
                  <c:v>7.4</c:v>
                </c:pt>
                <c:pt idx="1109" formatCode="General">
                  <c:v>7.4</c:v>
                </c:pt>
                <c:pt idx="1110" formatCode="General">
                  <c:v>7.4</c:v>
                </c:pt>
                <c:pt idx="1111" formatCode="General">
                  <c:v>7.4</c:v>
                </c:pt>
                <c:pt idx="1112" formatCode="General">
                  <c:v>7.4</c:v>
                </c:pt>
                <c:pt idx="1113" formatCode="General">
                  <c:v>7.4</c:v>
                </c:pt>
                <c:pt idx="1114" formatCode="General">
                  <c:v>7.4</c:v>
                </c:pt>
                <c:pt idx="1115" formatCode="General">
                  <c:v>7.4</c:v>
                </c:pt>
                <c:pt idx="1116" formatCode="General">
                  <c:v>7.4</c:v>
                </c:pt>
                <c:pt idx="1117" formatCode="General">
                  <c:v>7.4</c:v>
                </c:pt>
                <c:pt idx="1118" formatCode="General">
                  <c:v>7.4</c:v>
                </c:pt>
                <c:pt idx="1119" formatCode="General">
                  <c:v>7.4</c:v>
                </c:pt>
                <c:pt idx="1120" formatCode="General">
                  <c:v>7.4</c:v>
                </c:pt>
                <c:pt idx="1121" formatCode="General">
                  <c:v>7.4</c:v>
                </c:pt>
                <c:pt idx="1122" formatCode="General">
                  <c:v>7.5</c:v>
                </c:pt>
                <c:pt idx="1123" formatCode="General">
                  <c:v>7.5</c:v>
                </c:pt>
                <c:pt idx="1124" formatCode="General">
                  <c:v>7.5</c:v>
                </c:pt>
                <c:pt idx="1125" formatCode="General">
                  <c:v>7.5</c:v>
                </c:pt>
                <c:pt idx="1126" formatCode="General">
                  <c:v>7.5</c:v>
                </c:pt>
                <c:pt idx="1127" formatCode="General">
                  <c:v>7.5</c:v>
                </c:pt>
                <c:pt idx="1128" formatCode="General">
                  <c:v>7.5</c:v>
                </c:pt>
                <c:pt idx="1129" formatCode="General">
                  <c:v>7.5</c:v>
                </c:pt>
                <c:pt idx="1130" formatCode="General">
                  <c:v>7.5</c:v>
                </c:pt>
                <c:pt idx="1131" formatCode="General">
                  <c:v>7.5</c:v>
                </c:pt>
                <c:pt idx="1132" formatCode="General">
                  <c:v>7.5</c:v>
                </c:pt>
                <c:pt idx="1133" formatCode="General">
                  <c:v>7.5</c:v>
                </c:pt>
                <c:pt idx="1134" formatCode="General">
                  <c:v>7.5</c:v>
                </c:pt>
                <c:pt idx="1135" formatCode="General">
                  <c:v>7.5</c:v>
                </c:pt>
                <c:pt idx="1136" formatCode="General">
                  <c:v>7.5</c:v>
                </c:pt>
                <c:pt idx="1137" formatCode="General">
                  <c:v>7.5</c:v>
                </c:pt>
                <c:pt idx="1138" formatCode="General">
                  <c:v>7.5</c:v>
                </c:pt>
                <c:pt idx="1139" formatCode="General">
                  <c:v>7.6</c:v>
                </c:pt>
                <c:pt idx="1140" formatCode="General">
                  <c:v>7.6</c:v>
                </c:pt>
                <c:pt idx="1141" formatCode="General">
                  <c:v>7.6</c:v>
                </c:pt>
                <c:pt idx="1142" formatCode="General">
                  <c:v>7.6</c:v>
                </c:pt>
                <c:pt idx="1143" formatCode="General">
                  <c:v>7.6</c:v>
                </c:pt>
                <c:pt idx="1144" formatCode="General">
                  <c:v>7.6</c:v>
                </c:pt>
                <c:pt idx="1145" formatCode="General">
                  <c:v>7.6</c:v>
                </c:pt>
                <c:pt idx="1146" formatCode="General">
                  <c:v>7.6</c:v>
                </c:pt>
                <c:pt idx="1147" formatCode="General">
                  <c:v>7.6</c:v>
                </c:pt>
                <c:pt idx="1148" formatCode="General">
                  <c:v>7.6</c:v>
                </c:pt>
                <c:pt idx="1149" formatCode="General">
                  <c:v>7.6</c:v>
                </c:pt>
                <c:pt idx="1150" formatCode="General">
                  <c:v>7.6</c:v>
                </c:pt>
                <c:pt idx="1151" formatCode="General">
                  <c:v>7.6</c:v>
                </c:pt>
                <c:pt idx="1152" formatCode="General">
                  <c:v>7.6</c:v>
                </c:pt>
                <c:pt idx="1153" formatCode="General">
                  <c:v>7.7</c:v>
                </c:pt>
                <c:pt idx="1154" formatCode="General">
                  <c:v>7.7</c:v>
                </c:pt>
                <c:pt idx="1155" formatCode="General">
                  <c:v>7.7</c:v>
                </c:pt>
                <c:pt idx="1156" formatCode="General">
                  <c:v>7.7</c:v>
                </c:pt>
                <c:pt idx="1157" formatCode="General">
                  <c:v>7.7</c:v>
                </c:pt>
                <c:pt idx="1158" formatCode="General">
                  <c:v>7.7</c:v>
                </c:pt>
                <c:pt idx="1159" formatCode="General">
                  <c:v>7.7</c:v>
                </c:pt>
                <c:pt idx="1160" formatCode="General">
                  <c:v>7.7</c:v>
                </c:pt>
                <c:pt idx="1161" formatCode="General">
                  <c:v>7.7</c:v>
                </c:pt>
                <c:pt idx="1162" formatCode="General">
                  <c:v>7.7</c:v>
                </c:pt>
                <c:pt idx="1163" formatCode="General">
                  <c:v>7.7</c:v>
                </c:pt>
                <c:pt idx="1164" formatCode="General">
                  <c:v>7.7</c:v>
                </c:pt>
                <c:pt idx="1165" formatCode="General">
                  <c:v>7.7</c:v>
                </c:pt>
                <c:pt idx="1166" formatCode="General">
                  <c:v>7.7</c:v>
                </c:pt>
                <c:pt idx="1167" formatCode="General">
                  <c:v>7.7</c:v>
                </c:pt>
                <c:pt idx="1168" formatCode="General">
                  <c:v>7.7</c:v>
                </c:pt>
                <c:pt idx="1169" formatCode="General">
                  <c:v>7.7</c:v>
                </c:pt>
                <c:pt idx="1170" formatCode="General">
                  <c:v>7.7</c:v>
                </c:pt>
                <c:pt idx="1171" formatCode="General">
                  <c:v>7.7</c:v>
                </c:pt>
                <c:pt idx="1172" formatCode="General">
                  <c:v>7.7</c:v>
                </c:pt>
                <c:pt idx="1173" formatCode="General">
                  <c:v>7.7</c:v>
                </c:pt>
                <c:pt idx="1174" formatCode="General">
                  <c:v>7.7</c:v>
                </c:pt>
                <c:pt idx="1175" formatCode="General">
                  <c:v>7.7</c:v>
                </c:pt>
                <c:pt idx="1176" formatCode="General">
                  <c:v>7.7</c:v>
                </c:pt>
                <c:pt idx="1177" formatCode="General">
                  <c:v>7.7</c:v>
                </c:pt>
                <c:pt idx="1178" formatCode="General">
                  <c:v>7.7</c:v>
                </c:pt>
                <c:pt idx="1179" formatCode="General">
                  <c:v>7.7</c:v>
                </c:pt>
                <c:pt idx="1180" formatCode="General">
                  <c:v>7.8</c:v>
                </c:pt>
                <c:pt idx="1181" formatCode="General">
                  <c:v>7.8</c:v>
                </c:pt>
                <c:pt idx="1182" formatCode="General">
                  <c:v>7.8</c:v>
                </c:pt>
                <c:pt idx="1183" formatCode="General">
                  <c:v>7.8</c:v>
                </c:pt>
                <c:pt idx="1184" formatCode="General">
                  <c:v>7.8</c:v>
                </c:pt>
                <c:pt idx="1185" formatCode="General">
                  <c:v>7.8</c:v>
                </c:pt>
                <c:pt idx="1186" formatCode="General">
                  <c:v>7.8</c:v>
                </c:pt>
                <c:pt idx="1187" formatCode="General">
                  <c:v>7.8</c:v>
                </c:pt>
                <c:pt idx="1188" formatCode="General">
                  <c:v>7.8</c:v>
                </c:pt>
                <c:pt idx="1189" formatCode="General">
                  <c:v>7.8</c:v>
                </c:pt>
                <c:pt idx="1190" formatCode="General">
                  <c:v>7.8</c:v>
                </c:pt>
                <c:pt idx="1191" formatCode="General">
                  <c:v>7.8</c:v>
                </c:pt>
                <c:pt idx="1192" formatCode="General">
                  <c:v>7.8</c:v>
                </c:pt>
                <c:pt idx="1193" formatCode="General">
                  <c:v>7.8</c:v>
                </c:pt>
                <c:pt idx="1194" formatCode="General">
                  <c:v>7.8</c:v>
                </c:pt>
                <c:pt idx="1195" formatCode="General">
                  <c:v>7.8</c:v>
                </c:pt>
                <c:pt idx="1196" formatCode="General">
                  <c:v>7.8</c:v>
                </c:pt>
                <c:pt idx="1197" formatCode="General">
                  <c:v>7.8</c:v>
                </c:pt>
                <c:pt idx="1198" formatCode="General">
                  <c:v>7.8</c:v>
                </c:pt>
                <c:pt idx="1199" formatCode="General">
                  <c:v>7.8</c:v>
                </c:pt>
                <c:pt idx="1200" formatCode="General">
                  <c:v>7.8</c:v>
                </c:pt>
                <c:pt idx="1201" formatCode="General">
                  <c:v>7.8</c:v>
                </c:pt>
                <c:pt idx="1202" formatCode="General">
                  <c:v>7.8</c:v>
                </c:pt>
                <c:pt idx="1203" formatCode="General">
                  <c:v>7.9</c:v>
                </c:pt>
                <c:pt idx="1204" formatCode="General">
                  <c:v>7.9</c:v>
                </c:pt>
                <c:pt idx="1205" formatCode="General">
                  <c:v>7.9</c:v>
                </c:pt>
                <c:pt idx="1206" formatCode="General">
                  <c:v>7.9</c:v>
                </c:pt>
                <c:pt idx="1207" formatCode="General">
                  <c:v>7.9</c:v>
                </c:pt>
                <c:pt idx="1208" formatCode="General">
                  <c:v>7.9</c:v>
                </c:pt>
                <c:pt idx="1209" formatCode="General">
                  <c:v>7.9</c:v>
                </c:pt>
                <c:pt idx="1210" formatCode="General">
                  <c:v>7.9</c:v>
                </c:pt>
                <c:pt idx="1211" formatCode="General">
                  <c:v>7.9</c:v>
                </c:pt>
                <c:pt idx="1212" formatCode="General">
                  <c:v>7.9</c:v>
                </c:pt>
                <c:pt idx="1213" formatCode="General">
                  <c:v>7.9</c:v>
                </c:pt>
                <c:pt idx="1214" formatCode="General">
                  <c:v>7.9</c:v>
                </c:pt>
                <c:pt idx="1215" formatCode="General">
                  <c:v>7.9</c:v>
                </c:pt>
                <c:pt idx="1216" formatCode="General">
                  <c:v>8</c:v>
                </c:pt>
                <c:pt idx="1217" formatCode="General">
                  <c:v>8</c:v>
                </c:pt>
                <c:pt idx="1218" formatCode="General">
                  <c:v>8</c:v>
                </c:pt>
                <c:pt idx="1219" formatCode="General">
                  <c:v>8</c:v>
                </c:pt>
                <c:pt idx="1220" formatCode="General">
                  <c:v>8</c:v>
                </c:pt>
                <c:pt idx="1221" formatCode="General">
                  <c:v>8</c:v>
                </c:pt>
                <c:pt idx="1222" formatCode="General">
                  <c:v>8</c:v>
                </c:pt>
                <c:pt idx="1223" formatCode="General">
                  <c:v>8</c:v>
                </c:pt>
                <c:pt idx="1224" formatCode="General">
                  <c:v>8</c:v>
                </c:pt>
                <c:pt idx="1225" formatCode="General">
                  <c:v>8</c:v>
                </c:pt>
                <c:pt idx="1226" formatCode="General">
                  <c:v>8</c:v>
                </c:pt>
                <c:pt idx="1227" formatCode="General">
                  <c:v>8</c:v>
                </c:pt>
                <c:pt idx="1228" formatCode="General">
                  <c:v>8</c:v>
                </c:pt>
                <c:pt idx="1229" formatCode="General">
                  <c:v>8</c:v>
                </c:pt>
                <c:pt idx="1230" formatCode="General">
                  <c:v>8</c:v>
                </c:pt>
                <c:pt idx="1231" formatCode="General">
                  <c:v>8</c:v>
                </c:pt>
                <c:pt idx="1232" formatCode="General">
                  <c:v>8</c:v>
                </c:pt>
                <c:pt idx="1233" formatCode="General">
                  <c:v>8</c:v>
                </c:pt>
                <c:pt idx="1234" formatCode="General">
                  <c:v>8.1</c:v>
                </c:pt>
                <c:pt idx="1235" formatCode="General">
                  <c:v>8.1</c:v>
                </c:pt>
                <c:pt idx="1236" formatCode="General">
                  <c:v>8.1</c:v>
                </c:pt>
                <c:pt idx="1237" formatCode="General">
                  <c:v>8.1</c:v>
                </c:pt>
                <c:pt idx="1238" formatCode="General">
                  <c:v>8.1</c:v>
                </c:pt>
                <c:pt idx="1239" formatCode="General">
                  <c:v>8.1</c:v>
                </c:pt>
                <c:pt idx="1240" formatCode="General">
                  <c:v>8.1</c:v>
                </c:pt>
                <c:pt idx="1241" formatCode="General">
                  <c:v>8.1</c:v>
                </c:pt>
                <c:pt idx="1242" formatCode="General">
                  <c:v>8.1</c:v>
                </c:pt>
                <c:pt idx="1243" formatCode="General">
                  <c:v>8.1</c:v>
                </c:pt>
                <c:pt idx="1244" formatCode="General">
                  <c:v>8.1</c:v>
                </c:pt>
                <c:pt idx="1245" formatCode="General">
                  <c:v>8.1</c:v>
                </c:pt>
                <c:pt idx="1246" formatCode="General">
                  <c:v>8.1</c:v>
                </c:pt>
                <c:pt idx="1247" formatCode="General">
                  <c:v>8.1</c:v>
                </c:pt>
                <c:pt idx="1248" formatCode="General">
                  <c:v>8.1</c:v>
                </c:pt>
                <c:pt idx="1249" formatCode="General">
                  <c:v>8.1</c:v>
                </c:pt>
                <c:pt idx="1250" formatCode="General">
                  <c:v>8.1</c:v>
                </c:pt>
                <c:pt idx="1251" formatCode="General">
                  <c:v>8.1</c:v>
                </c:pt>
                <c:pt idx="1252" formatCode="General">
                  <c:v>8.1</c:v>
                </c:pt>
                <c:pt idx="1253" formatCode="General">
                  <c:v>8.1999999999999993</c:v>
                </c:pt>
                <c:pt idx="1254" formatCode="General">
                  <c:v>8.1999999999999993</c:v>
                </c:pt>
                <c:pt idx="1255" formatCode="General">
                  <c:v>8.1999999999999993</c:v>
                </c:pt>
                <c:pt idx="1256" formatCode="General">
                  <c:v>8.1999999999999993</c:v>
                </c:pt>
                <c:pt idx="1257" formatCode="General">
                  <c:v>8.1999999999999993</c:v>
                </c:pt>
                <c:pt idx="1258" formatCode="General">
                  <c:v>8.1999999999999993</c:v>
                </c:pt>
                <c:pt idx="1259" formatCode="General">
                  <c:v>8.1999999999999993</c:v>
                </c:pt>
                <c:pt idx="1260" formatCode="General">
                  <c:v>8.1999999999999993</c:v>
                </c:pt>
                <c:pt idx="1261" formatCode="General">
                  <c:v>8.1999999999999993</c:v>
                </c:pt>
                <c:pt idx="1262" formatCode="General">
                  <c:v>8.1999999999999993</c:v>
                </c:pt>
                <c:pt idx="1263" formatCode="General">
                  <c:v>8.1999999999999993</c:v>
                </c:pt>
                <c:pt idx="1264" formatCode="General">
                  <c:v>8.1999999999999993</c:v>
                </c:pt>
                <c:pt idx="1265" formatCode="General">
                  <c:v>8.1999999999999993</c:v>
                </c:pt>
                <c:pt idx="1266" formatCode="General">
                  <c:v>8.1999999999999993</c:v>
                </c:pt>
                <c:pt idx="1267" formatCode="General">
                  <c:v>8.1999999999999993</c:v>
                </c:pt>
                <c:pt idx="1268" formatCode="General">
                  <c:v>8.1999999999999993</c:v>
                </c:pt>
                <c:pt idx="1269" formatCode="General">
                  <c:v>8.1999999999999993</c:v>
                </c:pt>
                <c:pt idx="1270" formatCode="General">
                  <c:v>8.1999999999999993</c:v>
                </c:pt>
                <c:pt idx="1271" formatCode="General">
                  <c:v>8.1999999999999993</c:v>
                </c:pt>
                <c:pt idx="1272" formatCode="General">
                  <c:v>8.1999999999999993</c:v>
                </c:pt>
                <c:pt idx="1273" formatCode="General">
                  <c:v>8.1999999999999993</c:v>
                </c:pt>
                <c:pt idx="1274" formatCode="General">
                  <c:v>8.1999999999999993</c:v>
                </c:pt>
                <c:pt idx="1275" formatCode="General">
                  <c:v>8.1999999999999993</c:v>
                </c:pt>
                <c:pt idx="1276" formatCode="General">
                  <c:v>8.1999999999999993</c:v>
                </c:pt>
                <c:pt idx="1277" formatCode="General">
                  <c:v>8.1999999999999993</c:v>
                </c:pt>
                <c:pt idx="1278" formatCode="General">
                  <c:v>8.1999999999999993</c:v>
                </c:pt>
                <c:pt idx="1279" formatCode="General">
                  <c:v>8.1999999999999993</c:v>
                </c:pt>
                <c:pt idx="1280" formatCode="General">
                  <c:v>8.1999999999999993</c:v>
                </c:pt>
                <c:pt idx="1281" formatCode="General">
                  <c:v>8.3000000000000007</c:v>
                </c:pt>
                <c:pt idx="1282" formatCode="General">
                  <c:v>8.3000000000000007</c:v>
                </c:pt>
                <c:pt idx="1283" formatCode="General">
                  <c:v>8.3000000000000007</c:v>
                </c:pt>
                <c:pt idx="1284" formatCode="General">
                  <c:v>8.3000000000000007</c:v>
                </c:pt>
                <c:pt idx="1285" formatCode="General">
                  <c:v>8.3000000000000007</c:v>
                </c:pt>
                <c:pt idx="1286" formatCode="General">
                  <c:v>8.3000000000000007</c:v>
                </c:pt>
                <c:pt idx="1287" formatCode="General">
                  <c:v>8.3000000000000007</c:v>
                </c:pt>
                <c:pt idx="1288" formatCode="General">
                  <c:v>8.3000000000000007</c:v>
                </c:pt>
                <c:pt idx="1289" formatCode="General">
                  <c:v>8.3000000000000007</c:v>
                </c:pt>
                <c:pt idx="1290" formatCode="General">
                  <c:v>8.3000000000000007</c:v>
                </c:pt>
                <c:pt idx="1291" formatCode="General">
                  <c:v>8.3000000000000007</c:v>
                </c:pt>
                <c:pt idx="1292" formatCode="General">
                  <c:v>8.3000000000000007</c:v>
                </c:pt>
                <c:pt idx="1293" formatCode="General">
                  <c:v>8.3000000000000007</c:v>
                </c:pt>
                <c:pt idx="1294" formatCode="General">
                  <c:v>8.3000000000000007</c:v>
                </c:pt>
                <c:pt idx="1295" formatCode="General">
                  <c:v>8.3000000000000007</c:v>
                </c:pt>
                <c:pt idx="1296" formatCode="General">
                  <c:v>8.3000000000000007</c:v>
                </c:pt>
                <c:pt idx="1297" formatCode="General">
                  <c:v>8.3000000000000007</c:v>
                </c:pt>
                <c:pt idx="1298" formatCode="General">
                  <c:v>8.3000000000000007</c:v>
                </c:pt>
                <c:pt idx="1299" formatCode="General">
                  <c:v>8.3000000000000007</c:v>
                </c:pt>
                <c:pt idx="1300" formatCode="General">
                  <c:v>8.3000000000000007</c:v>
                </c:pt>
                <c:pt idx="1301" formatCode="General">
                  <c:v>8.3000000000000007</c:v>
                </c:pt>
                <c:pt idx="1302" formatCode="General">
                  <c:v>8.3000000000000007</c:v>
                </c:pt>
                <c:pt idx="1303" formatCode="General">
                  <c:v>8.3000000000000007</c:v>
                </c:pt>
                <c:pt idx="1304" formatCode="General">
                  <c:v>8.3000000000000007</c:v>
                </c:pt>
                <c:pt idx="1305" formatCode="General">
                  <c:v>8.3000000000000007</c:v>
                </c:pt>
                <c:pt idx="1306" formatCode="General">
                  <c:v>8.3000000000000007</c:v>
                </c:pt>
                <c:pt idx="1307" formatCode="General">
                  <c:v>8.3000000000000007</c:v>
                </c:pt>
                <c:pt idx="1308" formatCode="General">
                  <c:v>8.4</c:v>
                </c:pt>
                <c:pt idx="1309" formatCode="General">
                  <c:v>8.4</c:v>
                </c:pt>
                <c:pt idx="1310" formatCode="General">
                  <c:v>8.4</c:v>
                </c:pt>
                <c:pt idx="1311" formatCode="General">
                  <c:v>8.4</c:v>
                </c:pt>
                <c:pt idx="1312" formatCode="General">
                  <c:v>8.4</c:v>
                </c:pt>
                <c:pt idx="1313" formatCode="General">
                  <c:v>8.4</c:v>
                </c:pt>
                <c:pt idx="1314" formatCode="General">
                  <c:v>8.4</c:v>
                </c:pt>
                <c:pt idx="1315" formatCode="General">
                  <c:v>8.4</c:v>
                </c:pt>
                <c:pt idx="1316" formatCode="General">
                  <c:v>8.4</c:v>
                </c:pt>
                <c:pt idx="1317" formatCode="General">
                  <c:v>8.4</c:v>
                </c:pt>
                <c:pt idx="1318" formatCode="General">
                  <c:v>8.4</c:v>
                </c:pt>
                <c:pt idx="1319" formatCode="General">
                  <c:v>8.4</c:v>
                </c:pt>
                <c:pt idx="1320" formatCode="General">
                  <c:v>8.4</c:v>
                </c:pt>
                <c:pt idx="1321" formatCode="General">
                  <c:v>8.4</c:v>
                </c:pt>
                <c:pt idx="1322" formatCode="General">
                  <c:v>8.4</c:v>
                </c:pt>
                <c:pt idx="1323" formatCode="General">
                  <c:v>8.4</c:v>
                </c:pt>
                <c:pt idx="1324" formatCode="General">
                  <c:v>8.4</c:v>
                </c:pt>
                <c:pt idx="1325" formatCode="General">
                  <c:v>8.4</c:v>
                </c:pt>
                <c:pt idx="1326" formatCode="General">
                  <c:v>8.4</c:v>
                </c:pt>
                <c:pt idx="1327" formatCode="General">
                  <c:v>8.4</c:v>
                </c:pt>
                <c:pt idx="1328" formatCode="General">
                  <c:v>8.4</c:v>
                </c:pt>
                <c:pt idx="1329" formatCode="General">
                  <c:v>8.4</c:v>
                </c:pt>
                <c:pt idx="1330" formatCode="General">
                  <c:v>8.5</c:v>
                </c:pt>
                <c:pt idx="1331" formatCode="General">
                  <c:v>8.5</c:v>
                </c:pt>
                <c:pt idx="1332" formatCode="General">
                  <c:v>8.5</c:v>
                </c:pt>
                <c:pt idx="1333" formatCode="General">
                  <c:v>8.5</c:v>
                </c:pt>
                <c:pt idx="1334" formatCode="General">
                  <c:v>8.5</c:v>
                </c:pt>
                <c:pt idx="1335" formatCode="General">
                  <c:v>8.5</c:v>
                </c:pt>
                <c:pt idx="1336" formatCode="General">
                  <c:v>8.5</c:v>
                </c:pt>
                <c:pt idx="1337" formatCode="General">
                  <c:v>8.5</c:v>
                </c:pt>
                <c:pt idx="1338" formatCode="General">
                  <c:v>8.5</c:v>
                </c:pt>
                <c:pt idx="1339" formatCode="General">
                  <c:v>8.5</c:v>
                </c:pt>
                <c:pt idx="1340" formatCode="General">
                  <c:v>8.5</c:v>
                </c:pt>
                <c:pt idx="1341" formatCode="General">
                  <c:v>8.5</c:v>
                </c:pt>
                <c:pt idx="1342" formatCode="General">
                  <c:v>8.5</c:v>
                </c:pt>
                <c:pt idx="1343" formatCode="General">
                  <c:v>8.5</c:v>
                </c:pt>
                <c:pt idx="1344" formatCode="General">
                  <c:v>8.5</c:v>
                </c:pt>
                <c:pt idx="1345" formatCode="General">
                  <c:v>8.5</c:v>
                </c:pt>
                <c:pt idx="1346" formatCode="General">
                  <c:v>8.5</c:v>
                </c:pt>
                <c:pt idx="1347" formatCode="General">
                  <c:v>8.6</c:v>
                </c:pt>
                <c:pt idx="1348" formatCode="General">
                  <c:v>8.6</c:v>
                </c:pt>
                <c:pt idx="1349" formatCode="General">
                  <c:v>8.6</c:v>
                </c:pt>
                <c:pt idx="1350" formatCode="General">
                  <c:v>8.6</c:v>
                </c:pt>
                <c:pt idx="1351" formatCode="General">
                  <c:v>8.6</c:v>
                </c:pt>
                <c:pt idx="1352" formatCode="General">
                  <c:v>8.6</c:v>
                </c:pt>
                <c:pt idx="1353" formatCode="General">
                  <c:v>8.6</c:v>
                </c:pt>
                <c:pt idx="1354" formatCode="General">
                  <c:v>8.6</c:v>
                </c:pt>
                <c:pt idx="1355" formatCode="General">
                  <c:v>8.6</c:v>
                </c:pt>
                <c:pt idx="1356" formatCode="General">
                  <c:v>8.6</c:v>
                </c:pt>
                <c:pt idx="1357" formatCode="General">
                  <c:v>8.6</c:v>
                </c:pt>
                <c:pt idx="1358" formatCode="General">
                  <c:v>8.6</c:v>
                </c:pt>
                <c:pt idx="1359" formatCode="General">
                  <c:v>8.6</c:v>
                </c:pt>
                <c:pt idx="1360" formatCode="General">
                  <c:v>8.6</c:v>
                </c:pt>
                <c:pt idx="1361" formatCode="General">
                  <c:v>8.6</c:v>
                </c:pt>
                <c:pt idx="1362" formatCode="General">
                  <c:v>8.6999999999999993</c:v>
                </c:pt>
                <c:pt idx="1363" formatCode="General">
                  <c:v>8.6999999999999993</c:v>
                </c:pt>
                <c:pt idx="1364" formatCode="General">
                  <c:v>8.6999999999999993</c:v>
                </c:pt>
                <c:pt idx="1365" formatCode="General">
                  <c:v>8.6999999999999993</c:v>
                </c:pt>
                <c:pt idx="1366" formatCode="General">
                  <c:v>8.6999999999999993</c:v>
                </c:pt>
                <c:pt idx="1367" formatCode="General">
                  <c:v>8.6999999999999993</c:v>
                </c:pt>
                <c:pt idx="1368" formatCode="General">
                  <c:v>8.6999999999999993</c:v>
                </c:pt>
                <c:pt idx="1369" formatCode="General">
                  <c:v>8.6999999999999993</c:v>
                </c:pt>
                <c:pt idx="1370" formatCode="General">
                  <c:v>8.6999999999999993</c:v>
                </c:pt>
                <c:pt idx="1371" formatCode="General">
                  <c:v>8.6999999999999993</c:v>
                </c:pt>
                <c:pt idx="1372" formatCode="General">
                  <c:v>8.6999999999999993</c:v>
                </c:pt>
                <c:pt idx="1373" formatCode="General">
                  <c:v>8.6999999999999993</c:v>
                </c:pt>
                <c:pt idx="1374" formatCode="General">
                  <c:v>8.6999999999999993</c:v>
                </c:pt>
                <c:pt idx="1375" formatCode="General">
                  <c:v>8.6999999999999993</c:v>
                </c:pt>
                <c:pt idx="1376" formatCode="General">
                  <c:v>8.6999999999999993</c:v>
                </c:pt>
                <c:pt idx="1377" formatCode="General">
                  <c:v>8.6999999999999993</c:v>
                </c:pt>
                <c:pt idx="1378" formatCode="General">
                  <c:v>8.6999999999999993</c:v>
                </c:pt>
                <c:pt idx="1379" formatCode="General">
                  <c:v>8.6999999999999993</c:v>
                </c:pt>
                <c:pt idx="1380" formatCode="General">
                  <c:v>8.6999999999999993</c:v>
                </c:pt>
                <c:pt idx="1381" formatCode="General">
                  <c:v>8.6999999999999993</c:v>
                </c:pt>
                <c:pt idx="1382" formatCode="General">
                  <c:v>8.6999999999999993</c:v>
                </c:pt>
                <c:pt idx="1383" formatCode="General">
                  <c:v>8.8000000000000007</c:v>
                </c:pt>
                <c:pt idx="1384" formatCode="General">
                  <c:v>8.8000000000000007</c:v>
                </c:pt>
                <c:pt idx="1385" formatCode="General">
                  <c:v>8.8000000000000007</c:v>
                </c:pt>
                <c:pt idx="1386" formatCode="General">
                  <c:v>8.8000000000000007</c:v>
                </c:pt>
                <c:pt idx="1387" formatCode="General">
                  <c:v>8.8000000000000007</c:v>
                </c:pt>
                <c:pt idx="1388" formatCode="General">
                  <c:v>8.8000000000000007</c:v>
                </c:pt>
                <c:pt idx="1389" formatCode="General">
                  <c:v>8.8000000000000007</c:v>
                </c:pt>
                <c:pt idx="1390" formatCode="General">
                  <c:v>8.8000000000000007</c:v>
                </c:pt>
                <c:pt idx="1391" formatCode="General">
                  <c:v>8.8000000000000007</c:v>
                </c:pt>
                <c:pt idx="1392" formatCode="General">
                  <c:v>8.8000000000000007</c:v>
                </c:pt>
                <c:pt idx="1393" formatCode="General">
                  <c:v>8.8000000000000007</c:v>
                </c:pt>
                <c:pt idx="1394" formatCode="General">
                  <c:v>8.8000000000000007</c:v>
                </c:pt>
                <c:pt idx="1395" formatCode="General">
                  <c:v>8.8000000000000007</c:v>
                </c:pt>
                <c:pt idx="1396" formatCode="General">
                  <c:v>8.8000000000000007</c:v>
                </c:pt>
                <c:pt idx="1397" formatCode="General">
                  <c:v>8.8000000000000007</c:v>
                </c:pt>
                <c:pt idx="1398" formatCode="General">
                  <c:v>8.8000000000000007</c:v>
                </c:pt>
                <c:pt idx="1399" formatCode="General">
                  <c:v>8.8000000000000007</c:v>
                </c:pt>
                <c:pt idx="1400" formatCode="General">
                  <c:v>8.8000000000000007</c:v>
                </c:pt>
                <c:pt idx="1401" formatCode="General">
                  <c:v>8.9</c:v>
                </c:pt>
                <c:pt idx="1402" formatCode="General">
                  <c:v>8.9</c:v>
                </c:pt>
                <c:pt idx="1403" formatCode="General">
                  <c:v>8.9</c:v>
                </c:pt>
                <c:pt idx="1404" formatCode="General">
                  <c:v>8.9</c:v>
                </c:pt>
                <c:pt idx="1405" formatCode="General">
                  <c:v>8.9</c:v>
                </c:pt>
                <c:pt idx="1406" formatCode="General">
                  <c:v>8.9</c:v>
                </c:pt>
                <c:pt idx="1407" formatCode="General">
                  <c:v>8.9</c:v>
                </c:pt>
                <c:pt idx="1408" formatCode="General">
                  <c:v>8.9</c:v>
                </c:pt>
                <c:pt idx="1409" formatCode="General">
                  <c:v>8.9</c:v>
                </c:pt>
                <c:pt idx="1410" formatCode="General">
                  <c:v>8.9</c:v>
                </c:pt>
                <c:pt idx="1411" formatCode="General">
                  <c:v>8.9</c:v>
                </c:pt>
                <c:pt idx="1412" formatCode="General">
                  <c:v>8.9</c:v>
                </c:pt>
                <c:pt idx="1413" formatCode="General">
                  <c:v>8.9</c:v>
                </c:pt>
                <c:pt idx="1414" formatCode="General">
                  <c:v>8.9</c:v>
                </c:pt>
                <c:pt idx="1415" formatCode="General">
                  <c:v>8.9</c:v>
                </c:pt>
                <c:pt idx="1416" formatCode="General">
                  <c:v>8.9</c:v>
                </c:pt>
                <c:pt idx="1417" formatCode="General">
                  <c:v>8.9</c:v>
                </c:pt>
                <c:pt idx="1418" formatCode="General">
                  <c:v>9</c:v>
                </c:pt>
                <c:pt idx="1419" formatCode="General">
                  <c:v>9</c:v>
                </c:pt>
                <c:pt idx="1420" formatCode="General">
                  <c:v>9</c:v>
                </c:pt>
                <c:pt idx="1421" formatCode="General">
                  <c:v>9</c:v>
                </c:pt>
                <c:pt idx="1422" formatCode="General">
                  <c:v>9</c:v>
                </c:pt>
                <c:pt idx="1423" formatCode="General">
                  <c:v>9</c:v>
                </c:pt>
                <c:pt idx="1424" formatCode="General">
                  <c:v>9</c:v>
                </c:pt>
                <c:pt idx="1425" formatCode="General">
                  <c:v>9</c:v>
                </c:pt>
                <c:pt idx="1426" formatCode="General">
                  <c:v>9</c:v>
                </c:pt>
                <c:pt idx="1427" formatCode="General">
                  <c:v>9</c:v>
                </c:pt>
                <c:pt idx="1428" formatCode="General">
                  <c:v>9</c:v>
                </c:pt>
                <c:pt idx="1429" formatCode="General">
                  <c:v>9</c:v>
                </c:pt>
                <c:pt idx="1430" formatCode="General">
                  <c:v>9</c:v>
                </c:pt>
                <c:pt idx="1431" formatCode="General">
                  <c:v>9</c:v>
                </c:pt>
                <c:pt idx="1432" formatCode="General">
                  <c:v>9</c:v>
                </c:pt>
                <c:pt idx="1433" formatCode="General">
                  <c:v>9</c:v>
                </c:pt>
                <c:pt idx="1434" formatCode="General">
                  <c:v>9</c:v>
                </c:pt>
                <c:pt idx="1435" formatCode="General">
                  <c:v>9</c:v>
                </c:pt>
                <c:pt idx="1436" formatCode="General">
                  <c:v>9</c:v>
                </c:pt>
                <c:pt idx="1437" formatCode="General">
                  <c:v>9</c:v>
                </c:pt>
                <c:pt idx="1438" formatCode="General">
                  <c:v>9</c:v>
                </c:pt>
                <c:pt idx="1439" formatCode="General">
                  <c:v>9</c:v>
                </c:pt>
                <c:pt idx="1440" formatCode="General">
                  <c:v>9</c:v>
                </c:pt>
                <c:pt idx="1441" formatCode="General">
                  <c:v>9</c:v>
                </c:pt>
                <c:pt idx="1442" formatCode="General">
                  <c:v>9.1</c:v>
                </c:pt>
                <c:pt idx="1443" formatCode="General">
                  <c:v>9.1</c:v>
                </c:pt>
                <c:pt idx="1444" formatCode="General">
                  <c:v>9.1</c:v>
                </c:pt>
                <c:pt idx="1445" formatCode="General">
                  <c:v>9.1</c:v>
                </c:pt>
                <c:pt idx="1446" formatCode="General">
                  <c:v>9.1</c:v>
                </c:pt>
                <c:pt idx="1447" formatCode="General">
                  <c:v>9.1</c:v>
                </c:pt>
                <c:pt idx="1448" formatCode="General">
                  <c:v>9.1</c:v>
                </c:pt>
                <c:pt idx="1449" formatCode="General">
                  <c:v>9.1</c:v>
                </c:pt>
                <c:pt idx="1450" formatCode="General">
                  <c:v>9.1</c:v>
                </c:pt>
                <c:pt idx="1451" formatCode="General">
                  <c:v>9.1</c:v>
                </c:pt>
                <c:pt idx="1452" formatCode="General">
                  <c:v>9.1</c:v>
                </c:pt>
                <c:pt idx="1453" formatCode="General">
                  <c:v>9.1</c:v>
                </c:pt>
                <c:pt idx="1454" formatCode="General">
                  <c:v>9.1</c:v>
                </c:pt>
                <c:pt idx="1455" formatCode="General">
                  <c:v>9.1</c:v>
                </c:pt>
                <c:pt idx="1456" formatCode="General">
                  <c:v>9.1</c:v>
                </c:pt>
                <c:pt idx="1457" formatCode="General">
                  <c:v>9.1</c:v>
                </c:pt>
                <c:pt idx="1458" formatCode="General">
                  <c:v>9.1</c:v>
                </c:pt>
                <c:pt idx="1459" formatCode="General">
                  <c:v>9.1</c:v>
                </c:pt>
                <c:pt idx="1460" formatCode="General">
                  <c:v>9.1</c:v>
                </c:pt>
                <c:pt idx="1461" formatCode="General">
                  <c:v>9.1</c:v>
                </c:pt>
                <c:pt idx="1462" formatCode="General">
                  <c:v>9.1</c:v>
                </c:pt>
                <c:pt idx="1463" formatCode="General">
                  <c:v>9.1999999999999993</c:v>
                </c:pt>
                <c:pt idx="1464" formatCode="General">
                  <c:v>9.1999999999999993</c:v>
                </c:pt>
                <c:pt idx="1465" formatCode="General">
                  <c:v>9.1999999999999993</c:v>
                </c:pt>
                <c:pt idx="1466" formatCode="General">
                  <c:v>9.1999999999999993</c:v>
                </c:pt>
                <c:pt idx="1467" formatCode="General">
                  <c:v>9.1999999999999993</c:v>
                </c:pt>
                <c:pt idx="1468" formatCode="General">
                  <c:v>9.1999999999999993</c:v>
                </c:pt>
                <c:pt idx="1469" formatCode="General">
                  <c:v>9.1999999999999993</c:v>
                </c:pt>
                <c:pt idx="1470" formatCode="General">
                  <c:v>9.1999999999999993</c:v>
                </c:pt>
                <c:pt idx="1471" formatCode="General">
                  <c:v>9.1999999999999993</c:v>
                </c:pt>
                <c:pt idx="1472" formatCode="General">
                  <c:v>9.1999999999999993</c:v>
                </c:pt>
                <c:pt idx="1473" formatCode="General">
                  <c:v>9.3000000000000007</c:v>
                </c:pt>
                <c:pt idx="1474" formatCode="General">
                  <c:v>9.3000000000000007</c:v>
                </c:pt>
                <c:pt idx="1475" formatCode="General">
                  <c:v>9.3000000000000007</c:v>
                </c:pt>
                <c:pt idx="1476" formatCode="General">
                  <c:v>9.3000000000000007</c:v>
                </c:pt>
                <c:pt idx="1477" formatCode="General">
                  <c:v>9.3000000000000007</c:v>
                </c:pt>
                <c:pt idx="1478" formatCode="General">
                  <c:v>9.3000000000000007</c:v>
                </c:pt>
                <c:pt idx="1479" formatCode="General">
                  <c:v>9.3000000000000007</c:v>
                </c:pt>
                <c:pt idx="1480" formatCode="General">
                  <c:v>9.3000000000000007</c:v>
                </c:pt>
                <c:pt idx="1481" formatCode="General">
                  <c:v>9.3000000000000007</c:v>
                </c:pt>
                <c:pt idx="1482" formatCode="General">
                  <c:v>9.3000000000000007</c:v>
                </c:pt>
                <c:pt idx="1483" formatCode="General">
                  <c:v>9.3000000000000007</c:v>
                </c:pt>
                <c:pt idx="1484" formatCode="General">
                  <c:v>9.3000000000000007</c:v>
                </c:pt>
                <c:pt idx="1485" formatCode="General">
                  <c:v>9.3000000000000007</c:v>
                </c:pt>
                <c:pt idx="1486" formatCode="General">
                  <c:v>9.3000000000000007</c:v>
                </c:pt>
                <c:pt idx="1487" formatCode="General">
                  <c:v>9.3000000000000007</c:v>
                </c:pt>
                <c:pt idx="1488" formatCode="General">
                  <c:v>9.3000000000000007</c:v>
                </c:pt>
                <c:pt idx="1489" formatCode="General">
                  <c:v>9.4</c:v>
                </c:pt>
                <c:pt idx="1490" formatCode="General">
                  <c:v>9.4</c:v>
                </c:pt>
                <c:pt idx="1491" formatCode="General">
                  <c:v>9.4</c:v>
                </c:pt>
                <c:pt idx="1492" formatCode="General">
                  <c:v>9.4</c:v>
                </c:pt>
                <c:pt idx="1493" formatCode="General">
                  <c:v>9.4</c:v>
                </c:pt>
                <c:pt idx="1494" formatCode="General">
                  <c:v>9.4</c:v>
                </c:pt>
                <c:pt idx="1495" formatCode="General">
                  <c:v>9.4</c:v>
                </c:pt>
                <c:pt idx="1496" formatCode="General">
                  <c:v>9.4</c:v>
                </c:pt>
                <c:pt idx="1497" formatCode="General">
                  <c:v>9.4</c:v>
                </c:pt>
                <c:pt idx="1498" formatCode="General">
                  <c:v>9.4</c:v>
                </c:pt>
                <c:pt idx="1499" formatCode="General">
                  <c:v>9.4</c:v>
                </c:pt>
                <c:pt idx="1500" formatCode="General">
                  <c:v>9.4</c:v>
                </c:pt>
                <c:pt idx="1501" formatCode="General">
                  <c:v>9.4</c:v>
                </c:pt>
                <c:pt idx="1502" formatCode="General">
                  <c:v>9.4</c:v>
                </c:pt>
                <c:pt idx="1503" formatCode="General">
                  <c:v>9.5</c:v>
                </c:pt>
                <c:pt idx="1504" formatCode="General">
                  <c:v>9.5</c:v>
                </c:pt>
                <c:pt idx="1505" formatCode="General">
                  <c:v>9.5</c:v>
                </c:pt>
                <c:pt idx="1506" formatCode="General">
                  <c:v>9.5</c:v>
                </c:pt>
                <c:pt idx="1507" formatCode="General">
                  <c:v>9.5</c:v>
                </c:pt>
                <c:pt idx="1508" formatCode="General">
                  <c:v>9.5</c:v>
                </c:pt>
                <c:pt idx="1509" formatCode="General">
                  <c:v>9.5</c:v>
                </c:pt>
                <c:pt idx="1510" formatCode="General">
                  <c:v>9.5</c:v>
                </c:pt>
                <c:pt idx="1511" formatCode="General">
                  <c:v>9.5</c:v>
                </c:pt>
                <c:pt idx="1512" formatCode="General">
                  <c:v>9.5</c:v>
                </c:pt>
                <c:pt idx="1513" formatCode="General">
                  <c:v>9.5</c:v>
                </c:pt>
                <c:pt idx="1514" formatCode="General">
                  <c:v>9.5</c:v>
                </c:pt>
                <c:pt idx="1515" formatCode="General">
                  <c:v>9.5</c:v>
                </c:pt>
                <c:pt idx="1516" formatCode="General">
                  <c:v>9.5</c:v>
                </c:pt>
                <c:pt idx="1517" formatCode="General">
                  <c:v>9.5</c:v>
                </c:pt>
                <c:pt idx="1518" formatCode="General">
                  <c:v>9.5</c:v>
                </c:pt>
                <c:pt idx="1519" formatCode="General">
                  <c:v>9.5</c:v>
                </c:pt>
                <c:pt idx="1520" formatCode="General">
                  <c:v>9.6</c:v>
                </c:pt>
                <c:pt idx="1521" formatCode="General">
                  <c:v>9.6</c:v>
                </c:pt>
                <c:pt idx="1522" formatCode="General">
                  <c:v>9.6</c:v>
                </c:pt>
                <c:pt idx="1523" formatCode="General">
                  <c:v>9.6</c:v>
                </c:pt>
                <c:pt idx="1524" formatCode="General">
                  <c:v>9.6</c:v>
                </c:pt>
                <c:pt idx="1525" formatCode="General">
                  <c:v>9.6</c:v>
                </c:pt>
                <c:pt idx="1526" formatCode="General">
                  <c:v>9.6</c:v>
                </c:pt>
                <c:pt idx="1527" formatCode="General">
                  <c:v>9.6</c:v>
                </c:pt>
                <c:pt idx="1528" formatCode="General">
                  <c:v>9.6</c:v>
                </c:pt>
                <c:pt idx="1529" formatCode="General">
                  <c:v>9.6</c:v>
                </c:pt>
                <c:pt idx="1530" formatCode="General">
                  <c:v>9.6</c:v>
                </c:pt>
                <c:pt idx="1531" formatCode="General">
                  <c:v>9.6</c:v>
                </c:pt>
                <c:pt idx="1532" formatCode="General">
                  <c:v>9.6</c:v>
                </c:pt>
                <c:pt idx="1533" formatCode="General">
                  <c:v>9.6</c:v>
                </c:pt>
                <c:pt idx="1534" formatCode="General">
                  <c:v>9.6</c:v>
                </c:pt>
                <c:pt idx="1535" formatCode="General">
                  <c:v>9.6</c:v>
                </c:pt>
                <c:pt idx="1536" formatCode="General">
                  <c:v>9.6</c:v>
                </c:pt>
                <c:pt idx="1537" formatCode="General">
                  <c:v>9.6999999999999993</c:v>
                </c:pt>
                <c:pt idx="1538" formatCode="General">
                  <c:v>9.6999999999999993</c:v>
                </c:pt>
                <c:pt idx="1539" formatCode="General">
                  <c:v>9.6999999999999993</c:v>
                </c:pt>
                <c:pt idx="1540" formatCode="General">
                  <c:v>9.6999999999999993</c:v>
                </c:pt>
                <c:pt idx="1541" formatCode="General">
                  <c:v>9.6999999999999993</c:v>
                </c:pt>
                <c:pt idx="1542" formatCode="General">
                  <c:v>9.6999999999999993</c:v>
                </c:pt>
                <c:pt idx="1543" formatCode="General">
                  <c:v>9.6999999999999993</c:v>
                </c:pt>
                <c:pt idx="1544" formatCode="General">
                  <c:v>9.6999999999999993</c:v>
                </c:pt>
                <c:pt idx="1545" formatCode="General">
                  <c:v>9.6999999999999993</c:v>
                </c:pt>
                <c:pt idx="1546" formatCode="General">
                  <c:v>9.6999999999999993</c:v>
                </c:pt>
                <c:pt idx="1547" formatCode="General">
                  <c:v>9.6999999999999993</c:v>
                </c:pt>
                <c:pt idx="1548" formatCode="General">
                  <c:v>9.6999999999999993</c:v>
                </c:pt>
                <c:pt idx="1549" formatCode="General">
                  <c:v>9.6999999999999993</c:v>
                </c:pt>
                <c:pt idx="1550" formatCode="General">
                  <c:v>9.6999999999999993</c:v>
                </c:pt>
                <c:pt idx="1551" formatCode="General">
                  <c:v>9.8000000000000007</c:v>
                </c:pt>
                <c:pt idx="1552" formatCode="General">
                  <c:v>9.8000000000000007</c:v>
                </c:pt>
                <c:pt idx="1553" formatCode="General">
                  <c:v>9.8000000000000007</c:v>
                </c:pt>
                <c:pt idx="1554" formatCode="General">
                  <c:v>9.8000000000000007</c:v>
                </c:pt>
                <c:pt idx="1555" formatCode="General">
                  <c:v>9.8000000000000007</c:v>
                </c:pt>
                <c:pt idx="1556" formatCode="General">
                  <c:v>9.8000000000000007</c:v>
                </c:pt>
                <c:pt idx="1557" formatCode="General">
                  <c:v>9.8000000000000007</c:v>
                </c:pt>
                <c:pt idx="1558" formatCode="General">
                  <c:v>9.8000000000000007</c:v>
                </c:pt>
                <c:pt idx="1559" formatCode="General">
                  <c:v>9.8000000000000007</c:v>
                </c:pt>
                <c:pt idx="1560" formatCode="General">
                  <c:v>9.8000000000000007</c:v>
                </c:pt>
                <c:pt idx="1561" formatCode="General">
                  <c:v>9.8000000000000007</c:v>
                </c:pt>
                <c:pt idx="1562" formatCode="General">
                  <c:v>9.8000000000000007</c:v>
                </c:pt>
                <c:pt idx="1563" formatCode="General">
                  <c:v>9.8000000000000007</c:v>
                </c:pt>
                <c:pt idx="1564" formatCode="General">
                  <c:v>9.9</c:v>
                </c:pt>
                <c:pt idx="1565" formatCode="General">
                  <c:v>9.9</c:v>
                </c:pt>
                <c:pt idx="1566" formatCode="General">
                  <c:v>9.9</c:v>
                </c:pt>
                <c:pt idx="1567" formatCode="General">
                  <c:v>9.9</c:v>
                </c:pt>
                <c:pt idx="1568" formatCode="General">
                  <c:v>9.9</c:v>
                </c:pt>
                <c:pt idx="1569" formatCode="General">
                  <c:v>9.9</c:v>
                </c:pt>
                <c:pt idx="1570" formatCode="General">
                  <c:v>9.9</c:v>
                </c:pt>
                <c:pt idx="1571" formatCode="General">
                  <c:v>9.9</c:v>
                </c:pt>
                <c:pt idx="1572" formatCode="General">
                  <c:v>9.9</c:v>
                </c:pt>
                <c:pt idx="1573" formatCode="General">
                  <c:v>9.9</c:v>
                </c:pt>
                <c:pt idx="1574" formatCode="General">
                  <c:v>9.9</c:v>
                </c:pt>
                <c:pt idx="1575" formatCode="General">
                  <c:v>9.9</c:v>
                </c:pt>
                <c:pt idx="1576" formatCode="General">
                  <c:v>10</c:v>
                </c:pt>
                <c:pt idx="1577" formatCode="General">
                  <c:v>10</c:v>
                </c:pt>
                <c:pt idx="1578" formatCode="General">
                  <c:v>10</c:v>
                </c:pt>
                <c:pt idx="1579" formatCode="General">
                  <c:v>10</c:v>
                </c:pt>
                <c:pt idx="1580" formatCode="General">
                  <c:v>10</c:v>
                </c:pt>
                <c:pt idx="1581" formatCode="General">
                  <c:v>10</c:v>
                </c:pt>
                <c:pt idx="1582" formatCode="General">
                  <c:v>10</c:v>
                </c:pt>
                <c:pt idx="1583" formatCode="General">
                  <c:v>10</c:v>
                </c:pt>
                <c:pt idx="1584" formatCode="General">
                  <c:v>10</c:v>
                </c:pt>
                <c:pt idx="1585" formatCode="General">
                  <c:v>10</c:v>
                </c:pt>
                <c:pt idx="1586" formatCode="General">
                  <c:v>10</c:v>
                </c:pt>
                <c:pt idx="1587" formatCode="General">
                  <c:v>10</c:v>
                </c:pt>
                <c:pt idx="1588" formatCode="General">
                  <c:v>10</c:v>
                </c:pt>
                <c:pt idx="1589" formatCode="General">
                  <c:v>10</c:v>
                </c:pt>
                <c:pt idx="1590" formatCode="General">
                  <c:v>10</c:v>
                </c:pt>
                <c:pt idx="1591" formatCode="General">
                  <c:v>10</c:v>
                </c:pt>
                <c:pt idx="1592" formatCode="General">
                  <c:v>10</c:v>
                </c:pt>
                <c:pt idx="1593" formatCode="General">
                  <c:v>10</c:v>
                </c:pt>
                <c:pt idx="1594" formatCode="General">
                  <c:v>10</c:v>
                </c:pt>
                <c:pt idx="1595" formatCode="General">
                  <c:v>10</c:v>
                </c:pt>
                <c:pt idx="1596" formatCode="General">
                  <c:v>10.1</c:v>
                </c:pt>
                <c:pt idx="1597" formatCode="General">
                  <c:v>10.1</c:v>
                </c:pt>
                <c:pt idx="1598" formatCode="General">
                  <c:v>10.1</c:v>
                </c:pt>
                <c:pt idx="1599" formatCode="General">
                  <c:v>10.1</c:v>
                </c:pt>
                <c:pt idx="1600" formatCode="General">
                  <c:v>10.1</c:v>
                </c:pt>
                <c:pt idx="1601" formatCode="General">
                  <c:v>10.1</c:v>
                </c:pt>
                <c:pt idx="1602" formatCode="General">
                  <c:v>10.1</c:v>
                </c:pt>
                <c:pt idx="1603" formatCode="General">
                  <c:v>10.1</c:v>
                </c:pt>
                <c:pt idx="1604" formatCode="General">
                  <c:v>10.1</c:v>
                </c:pt>
                <c:pt idx="1605" formatCode="General">
                  <c:v>10.1</c:v>
                </c:pt>
                <c:pt idx="1606" formatCode="General">
                  <c:v>10.1</c:v>
                </c:pt>
                <c:pt idx="1607" formatCode="General">
                  <c:v>10.1</c:v>
                </c:pt>
                <c:pt idx="1608" formatCode="General">
                  <c:v>10.1</c:v>
                </c:pt>
                <c:pt idx="1609" formatCode="General">
                  <c:v>10.1</c:v>
                </c:pt>
                <c:pt idx="1610" formatCode="General">
                  <c:v>10.1</c:v>
                </c:pt>
                <c:pt idx="1611" formatCode="General">
                  <c:v>10.199999999999999</c:v>
                </c:pt>
                <c:pt idx="1612" formatCode="General">
                  <c:v>10.199999999999999</c:v>
                </c:pt>
                <c:pt idx="1613" formatCode="General">
                  <c:v>10.199999999999999</c:v>
                </c:pt>
                <c:pt idx="1614" formatCode="General">
                  <c:v>10.199999999999999</c:v>
                </c:pt>
                <c:pt idx="1615" formatCode="General">
                  <c:v>10.199999999999999</c:v>
                </c:pt>
                <c:pt idx="1616" formatCode="General">
                  <c:v>10.199999999999999</c:v>
                </c:pt>
                <c:pt idx="1617" formatCode="General">
                  <c:v>10.199999999999999</c:v>
                </c:pt>
                <c:pt idx="1618" formatCode="General">
                  <c:v>10.199999999999999</c:v>
                </c:pt>
                <c:pt idx="1619" formatCode="General">
                  <c:v>10.199999999999999</c:v>
                </c:pt>
                <c:pt idx="1620" formatCode="General">
                  <c:v>10.199999999999999</c:v>
                </c:pt>
                <c:pt idx="1621" formatCode="General">
                  <c:v>10.199999999999999</c:v>
                </c:pt>
                <c:pt idx="1622" formatCode="General">
                  <c:v>10.199999999999999</c:v>
                </c:pt>
                <c:pt idx="1623" formatCode="General">
                  <c:v>10.199999999999999</c:v>
                </c:pt>
                <c:pt idx="1624" formatCode="General">
                  <c:v>10.199999999999999</c:v>
                </c:pt>
                <c:pt idx="1625" formatCode="General">
                  <c:v>10.199999999999999</c:v>
                </c:pt>
                <c:pt idx="1626" formatCode="General">
                  <c:v>10.199999999999999</c:v>
                </c:pt>
                <c:pt idx="1627" formatCode="General">
                  <c:v>10.199999999999999</c:v>
                </c:pt>
                <c:pt idx="1628" formatCode="General">
                  <c:v>10.199999999999999</c:v>
                </c:pt>
                <c:pt idx="1629" formatCode="General">
                  <c:v>10.3</c:v>
                </c:pt>
                <c:pt idx="1630" formatCode="General">
                  <c:v>10.3</c:v>
                </c:pt>
                <c:pt idx="1631" formatCode="General">
                  <c:v>10.3</c:v>
                </c:pt>
                <c:pt idx="1632" formatCode="General">
                  <c:v>10.3</c:v>
                </c:pt>
                <c:pt idx="1633" formatCode="General">
                  <c:v>10.3</c:v>
                </c:pt>
                <c:pt idx="1634" formatCode="General">
                  <c:v>10.4</c:v>
                </c:pt>
                <c:pt idx="1635" formatCode="General">
                  <c:v>10.4</c:v>
                </c:pt>
                <c:pt idx="1636" formatCode="General">
                  <c:v>10.4</c:v>
                </c:pt>
                <c:pt idx="1637" formatCode="General">
                  <c:v>10.4</c:v>
                </c:pt>
                <c:pt idx="1638" formatCode="General">
                  <c:v>10.4</c:v>
                </c:pt>
                <c:pt idx="1639" formatCode="General">
                  <c:v>10.4</c:v>
                </c:pt>
                <c:pt idx="1640" formatCode="General">
                  <c:v>10.4</c:v>
                </c:pt>
                <c:pt idx="1641" formatCode="General">
                  <c:v>10.5</c:v>
                </c:pt>
                <c:pt idx="1642" formatCode="General">
                  <c:v>10.5</c:v>
                </c:pt>
                <c:pt idx="1643" formatCode="General">
                  <c:v>10.5</c:v>
                </c:pt>
                <c:pt idx="1644" formatCode="General">
                  <c:v>10.5</c:v>
                </c:pt>
                <c:pt idx="1645" formatCode="General">
                  <c:v>10.5</c:v>
                </c:pt>
                <c:pt idx="1646" formatCode="General">
                  <c:v>10.5</c:v>
                </c:pt>
                <c:pt idx="1647" formatCode="General">
                  <c:v>10.5</c:v>
                </c:pt>
                <c:pt idx="1648" formatCode="General">
                  <c:v>10.5</c:v>
                </c:pt>
                <c:pt idx="1649" formatCode="General">
                  <c:v>10.5</c:v>
                </c:pt>
                <c:pt idx="1650" formatCode="General">
                  <c:v>10.5</c:v>
                </c:pt>
                <c:pt idx="1651" formatCode="General">
                  <c:v>10.5</c:v>
                </c:pt>
                <c:pt idx="1652" formatCode="General">
                  <c:v>10.5</c:v>
                </c:pt>
                <c:pt idx="1653" formatCode="General">
                  <c:v>10.5</c:v>
                </c:pt>
                <c:pt idx="1654" formatCode="General">
                  <c:v>10.6</c:v>
                </c:pt>
                <c:pt idx="1655" formatCode="General">
                  <c:v>10.6</c:v>
                </c:pt>
                <c:pt idx="1656" formatCode="General">
                  <c:v>10.6</c:v>
                </c:pt>
                <c:pt idx="1657" formatCode="General">
                  <c:v>10.6</c:v>
                </c:pt>
                <c:pt idx="1658" formatCode="General">
                  <c:v>10.6</c:v>
                </c:pt>
                <c:pt idx="1659" formatCode="General">
                  <c:v>10.6</c:v>
                </c:pt>
                <c:pt idx="1660" formatCode="General">
                  <c:v>10.6</c:v>
                </c:pt>
                <c:pt idx="1661" formatCode="General">
                  <c:v>10.6</c:v>
                </c:pt>
                <c:pt idx="1662" formatCode="General">
                  <c:v>10.6</c:v>
                </c:pt>
                <c:pt idx="1663" formatCode="General">
                  <c:v>10.6</c:v>
                </c:pt>
                <c:pt idx="1664" formatCode="General">
                  <c:v>10.7</c:v>
                </c:pt>
                <c:pt idx="1665" formatCode="General">
                  <c:v>10.7</c:v>
                </c:pt>
                <c:pt idx="1666" formatCode="General">
                  <c:v>10.7</c:v>
                </c:pt>
                <c:pt idx="1667" formatCode="General">
                  <c:v>10.7</c:v>
                </c:pt>
                <c:pt idx="1668" formatCode="General">
                  <c:v>10.7</c:v>
                </c:pt>
                <c:pt idx="1669" formatCode="General">
                  <c:v>10.7</c:v>
                </c:pt>
                <c:pt idx="1670" formatCode="General">
                  <c:v>10.7</c:v>
                </c:pt>
                <c:pt idx="1671" formatCode="General">
                  <c:v>10.7</c:v>
                </c:pt>
                <c:pt idx="1672" formatCode="General">
                  <c:v>10.7</c:v>
                </c:pt>
                <c:pt idx="1673" formatCode="General">
                  <c:v>10.7</c:v>
                </c:pt>
                <c:pt idx="1674" formatCode="General">
                  <c:v>10.7</c:v>
                </c:pt>
                <c:pt idx="1675" formatCode="General">
                  <c:v>10.7</c:v>
                </c:pt>
                <c:pt idx="1676" formatCode="General">
                  <c:v>10.7</c:v>
                </c:pt>
                <c:pt idx="1677" formatCode="General">
                  <c:v>10.8</c:v>
                </c:pt>
                <c:pt idx="1678" formatCode="General">
                  <c:v>10.8</c:v>
                </c:pt>
                <c:pt idx="1679" formatCode="General">
                  <c:v>10.8</c:v>
                </c:pt>
                <c:pt idx="1680" formatCode="General">
                  <c:v>10.8</c:v>
                </c:pt>
                <c:pt idx="1681" formatCode="General">
                  <c:v>10.8</c:v>
                </c:pt>
                <c:pt idx="1682" formatCode="General">
                  <c:v>10.8</c:v>
                </c:pt>
                <c:pt idx="1683" formatCode="General">
                  <c:v>10.8</c:v>
                </c:pt>
                <c:pt idx="1684" formatCode="General">
                  <c:v>10.8</c:v>
                </c:pt>
                <c:pt idx="1685" formatCode="General">
                  <c:v>10.8</c:v>
                </c:pt>
                <c:pt idx="1686" formatCode="General">
                  <c:v>10.8</c:v>
                </c:pt>
                <c:pt idx="1687" formatCode="General">
                  <c:v>10.8</c:v>
                </c:pt>
                <c:pt idx="1688" formatCode="General">
                  <c:v>10.8</c:v>
                </c:pt>
                <c:pt idx="1689" formatCode="General">
                  <c:v>10.8</c:v>
                </c:pt>
                <c:pt idx="1690" formatCode="General">
                  <c:v>10.8</c:v>
                </c:pt>
                <c:pt idx="1691" formatCode="General">
                  <c:v>10.9</c:v>
                </c:pt>
                <c:pt idx="1692" formatCode="General">
                  <c:v>10.9</c:v>
                </c:pt>
                <c:pt idx="1693" formatCode="General">
                  <c:v>10.9</c:v>
                </c:pt>
                <c:pt idx="1694" formatCode="General">
                  <c:v>10.9</c:v>
                </c:pt>
                <c:pt idx="1695" formatCode="General">
                  <c:v>10.9</c:v>
                </c:pt>
                <c:pt idx="1696" formatCode="General">
                  <c:v>10.9</c:v>
                </c:pt>
                <c:pt idx="1697" formatCode="General">
                  <c:v>10.9</c:v>
                </c:pt>
                <c:pt idx="1698" formatCode="General">
                  <c:v>10.9</c:v>
                </c:pt>
                <c:pt idx="1699" formatCode="General">
                  <c:v>10.9</c:v>
                </c:pt>
                <c:pt idx="1700" formatCode="General">
                  <c:v>10.9</c:v>
                </c:pt>
                <c:pt idx="1701" formatCode="General">
                  <c:v>10.9</c:v>
                </c:pt>
                <c:pt idx="1702" formatCode="General">
                  <c:v>10.9</c:v>
                </c:pt>
                <c:pt idx="1703" formatCode="General">
                  <c:v>10.9</c:v>
                </c:pt>
                <c:pt idx="1704" formatCode="General">
                  <c:v>11</c:v>
                </c:pt>
                <c:pt idx="1705" formatCode="General">
                  <c:v>11</c:v>
                </c:pt>
                <c:pt idx="1706" formatCode="General">
                  <c:v>11</c:v>
                </c:pt>
                <c:pt idx="1707" formatCode="General">
                  <c:v>11</c:v>
                </c:pt>
                <c:pt idx="1708" formatCode="General">
                  <c:v>11</c:v>
                </c:pt>
                <c:pt idx="1709" formatCode="General">
                  <c:v>11</c:v>
                </c:pt>
                <c:pt idx="1710" formatCode="General">
                  <c:v>11</c:v>
                </c:pt>
                <c:pt idx="1711" formatCode="General">
                  <c:v>11</c:v>
                </c:pt>
                <c:pt idx="1712" formatCode="General">
                  <c:v>11</c:v>
                </c:pt>
                <c:pt idx="1713" formatCode="General">
                  <c:v>11</c:v>
                </c:pt>
                <c:pt idx="1714" formatCode="General">
                  <c:v>11.1</c:v>
                </c:pt>
                <c:pt idx="1715" formatCode="General">
                  <c:v>11.1</c:v>
                </c:pt>
                <c:pt idx="1716" formatCode="General">
                  <c:v>11.1</c:v>
                </c:pt>
                <c:pt idx="1717" formatCode="General">
                  <c:v>11.1</c:v>
                </c:pt>
                <c:pt idx="1718" formatCode="General">
                  <c:v>11.1</c:v>
                </c:pt>
                <c:pt idx="1719" formatCode="General">
                  <c:v>11.1</c:v>
                </c:pt>
                <c:pt idx="1720" formatCode="General">
                  <c:v>11.1</c:v>
                </c:pt>
                <c:pt idx="1721" formatCode="General">
                  <c:v>11.1</c:v>
                </c:pt>
                <c:pt idx="1722" formatCode="General">
                  <c:v>11.1</c:v>
                </c:pt>
                <c:pt idx="1723" formatCode="General">
                  <c:v>11.1</c:v>
                </c:pt>
                <c:pt idx="1724" formatCode="General">
                  <c:v>11.2</c:v>
                </c:pt>
                <c:pt idx="1725" formatCode="General">
                  <c:v>11.2</c:v>
                </c:pt>
                <c:pt idx="1726" formatCode="General">
                  <c:v>11.2</c:v>
                </c:pt>
                <c:pt idx="1727" formatCode="General">
                  <c:v>11.2</c:v>
                </c:pt>
                <c:pt idx="1728" formatCode="General">
                  <c:v>11.2</c:v>
                </c:pt>
                <c:pt idx="1729" formatCode="General">
                  <c:v>11.2</c:v>
                </c:pt>
                <c:pt idx="1730" formatCode="General">
                  <c:v>11.2</c:v>
                </c:pt>
                <c:pt idx="1731" formatCode="General">
                  <c:v>11.2</c:v>
                </c:pt>
                <c:pt idx="1732" formatCode="General">
                  <c:v>11.2</c:v>
                </c:pt>
                <c:pt idx="1733" formatCode="General">
                  <c:v>11.2</c:v>
                </c:pt>
                <c:pt idx="1734" formatCode="General">
                  <c:v>11.3</c:v>
                </c:pt>
                <c:pt idx="1735" formatCode="General">
                  <c:v>11.3</c:v>
                </c:pt>
                <c:pt idx="1736" formatCode="General">
                  <c:v>11.3</c:v>
                </c:pt>
                <c:pt idx="1737" formatCode="General">
                  <c:v>11.3</c:v>
                </c:pt>
                <c:pt idx="1738" formatCode="General">
                  <c:v>11.3</c:v>
                </c:pt>
                <c:pt idx="1739" formatCode="General">
                  <c:v>11.3</c:v>
                </c:pt>
                <c:pt idx="1740" formatCode="General">
                  <c:v>11.3</c:v>
                </c:pt>
                <c:pt idx="1741" formatCode="General">
                  <c:v>11.3</c:v>
                </c:pt>
                <c:pt idx="1742" formatCode="General">
                  <c:v>11.3</c:v>
                </c:pt>
                <c:pt idx="1743" formatCode="General">
                  <c:v>11.4</c:v>
                </c:pt>
                <c:pt idx="1744" formatCode="General">
                  <c:v>11.4</c:v>
                </c:pt>
                <c:pt idx="1745" formatCode="General">
                  <c:v>11.4</c:v>
                </c:pt>
                <c:pt idx="1746" formatCode="General">
                  <c:v>11.4</c:v>
                </c:pt>
                <c:pt idx="1747" formatCode="General">
                  <c:v>11.4</c:v>
                </c:pt>
                <c:pt idx="1748" formatCode="General">
                  <c:v>11.4</c:v>
                </c:pt>
                <c:pt idx="1749" formatCode="General">
                  <c:v>11.4</c:v>
                </c:pt>
                <c:pt idx="1750" formatCode="General">
                  <c:v>11.4</c:v>
                </c:pt>
                <c:pt idx="1751" formatCode="General">
                  <c:v>11.4</c:v>
                </c:pt>
                <c:pt idx="1752" formatCode="General">
                  <c:v>11.4</c:v>
                </c:pt>
                <c:pt idx="1753" formatCode="General">
                  <c:v>11.5</c:v>
                </c:pt>
                <c:pt idx="1754" formatCode="General">
                  <c:v>11.5</c:v>
                </c:pt>
                <c:pt idx="1755" formatCode="General">
                  <c:v>11.5</c:v>
                </c:pt>
                <c:pt idx="1756" formatCode="General">
                  <c:v>11.5</c:v>
                </c:pt>
                <c:pt idx="1757" formatCode="General">
                  <c:v>11.5</c:v>
                </c:pt>
                <c:pt idx="1758" formatCode="General">
                  <c:v>11.5</c:v>
                </c:pt>
                <c:pt idx="1759" formatCode="General">
                  <c:v>11.5</c:v>
                </c:pt>
                <c:pt idx="1760" formatCode="General">
                  <c:v>11.5</c:v>
                </c:pt>
                <c:pt idx="1761" formatCode="General">
                  <c:v>11.5</c:v>
                </c:pt>
                <c:pt idx="1762" formatCode="General">
                  <c:v>11.5</c:v>
                </c:pt>
                <c:pt idx="1763" formatCode="General">
                  <c:v>11.5</c:v>
                </c:pt>
                <c:pt idx="1764" formatCode="General">
                  <c:v>11.6</c:v>
                </c:pt>
                <c:pt idx="1765" formatCode="General">
                  <c:v>11.6</c:v>
                </c:pt>
                <c:pt idx="1766" formatCode="General">
                  <c:v>11.6</c:v>
                </c:pt>
                <c:pt idx="1767" formatCode="General">
                  <c:v>11.6</c:v>
                </c:pt>
                <c:pt idx="1768" formatCode="General">
                  <c:v>11.6</c:v>
                </c:pt>
                <c:pt idx="1769" formatCode="General">
                  <c:v>11.6</c:v>
                </c:pt>
                <c:pt idx="1770" formatCode="General">
                  <c:v>11.6</c:v>
                </c:pt>
                <c:pt idx="1771" formatCode="General">
                  <c:v>11.6</c:v>
                </c:pt>
                <c:pt idx="1772" formatCode="General">
                  <c:v>11.6</c:v>
                </c:pt>
                <c:pt idx="1773" formatCode="General">
                  <c:v>11.6</c:v>
                </c:pt>
                <c:pt idx="1774" formatCode="General">
                  <c:v>11.6</c:v>
                </c:pt>
                <c:pt idx="1775" formatCode="General">
                  <c:v>11.6</c:v>
                </c:pt>
                <c:pt idx="1776" formatCode="General">
                  <c:v>11.6</c:v>
                </c:pt>
                <c:pt idx="1777" formatCode="General">
                  <c:v>11.7</c:v>
                </c:pt>
                <c:pt idx="1778" formatCode="General">
                  <c:v>11.7</c:v>
                </c:pt>
                <c:pt idx="1779" formatCode="General">
                  <c:v>11.7</c:v>
                </c:pt>
                <c:pt idx="1780" formatCode="General">
                  <c:v>11.7</c:v>
                </c:pt>
                <c:pt idx="1781" formatCode="General">
                  <c:v>11.7</c:v>
                </c:pt>
                <c:pt idx="1782" formatCode="General">
                  <c:v>11.7</c:v>
                </c:pt>
                <c:pt idx="1783" formatCode="General">
                  <c:v>11.7</c:v>
                </c:pt>
                <c:pt idx="1784" formatCode="General">
                  <c:v>11.7</c:v>
                </c:pt>
                <c:pt idx="1785" formatCode="General">
                  <c:v>11.8</c:v>
                </c:pt>
                <c:pt idx="1786" formatCode="General">
                  <c:v>11.8</c:v>
                </c:pt>
                <c:pt idx="1787" formatCode="General">
                  <c:v>11.8</c:v>
                </c:pt>
                <c:pt idx="1788" formatCode="General">
                  <c:v>11.8</c:v>
                </c:pt>
                <c:pt idx="1789" formatCode="General">
                  <c:v>11.8</c:v>
                </c:pt>
                <c:pt idx="1790" formatCode="General">
                  <c:v>11.8</c:v>
                </c:pt>
                <c:pt idx="1791" formatCode="General">
                  <c:v>11.8</c:v>
                </c:pt>
                <c:pt idx="1792" formatCode="General">
                  <c:v>11.8</c:v>
                </c:pt>
                <c:pt idx="1793" formatCode="General">
                  <c:v>11.8</c:v>
                </c:pt>
                <c:pt idx="1794" formatCode="General">
                  <c:v>11.8</c:v>
                </c:pt>
                <c:pt idx="1795" formatCode="General">
                  <c:v>11.8</c:v>
                </c:pt>
                <c:pt idx="1796" formatCode="General">
                  <c:v>11.9</c:v>
                </c:pt>
                <c:pt idx="1797" formatCode="General">
                  <c:v>11.9</c:v>
                </c:pt>
                <c:pt idx="1798" formatCode="General">
                  <c:v>11.9</c:v>
                </c:pt>
                <c:pt idx="1799" formatCode="General">
                  <c:v>11.9</c:v>
                </c:pt>
                <c:pt idx="1800" formatCode="General">
                  <c:v>11.9</c:v>
                </c:pt>
                <c:pt idx="1801" formatCode="General">
                  <c:v>11.9</c:v>
                </c:pt>
                <c:pt idx="1802" formatCode="General">
                  <c:v>11.9</c:v>
                </c:pt>
                <c:pt idx="1803" formatCode="General">
                  <c:v>12</c:v>
                </c:pt>
                <c:pt idx="1804" formatCode="General">
                  <c:v>12</c:v>
                </c:pt>
                <c:pt idx="1805" formatCode="General">
                  <c:v>12</c:v>
                </c:pt>
                <c:pt idx="1806" formatCode="General">
                  <c:v>12</c:v>
                </c:pt>
                <c:pt idx="1807" formatCode="General">
                  <c:v>12</c:v>
                </c:pt>
                <c:pt idx="1808" formatCode="General">
                  <c:v>12</c:v>
                </c:pt>
                <c:pt idx="1809" formatCode="General">
                  <c:v>12</c:v>
                </c:pt>
                <c:pt idx="1810" formatCode="General">
                  <c:v>12</c:v>
                </c:pt>
                <c:pt idx="1811" formatCode="General">
                  <c:v>12</c:v>
                </c:pt>
                <c:pt idx="1812" formatCode="General">
                  <c:v>12</c:v>
                </c:pt>
                <c:pt idx="1813" formatCode="General">
                  <c:v>12</c:v>
                </c:pt>
                <c:pt idx="1814" formatCode="General">
                  <c:v>12</c:v>
                </c:pt>
                <c:pt idx="1815" formatCode="General">
                  <c:v>12</c:v>
                </c:pt>
                <c:pt idx="1816" formatCode="General">
                  <c:v>12</c:v>
                </c:pt>
                <c:pt idx="1817" formatCode="General">
                  <c:v>12.1</c:v>
                </c:pt>
                <c:pt idx="1818" formatCode="General">
                  <c:v>12.1</c:v>
                </c:pt>
                <c:pt idx="1819" formatCode="General">
                  <c:v>12.1</c:v>
                </c:pt>
                <c:pt idx="1820" formatCode="General">
                  <c:v>12.1</c:v>
                </c:pt>
                <c:pt idx="1821" formatCode="General">
                  <c:v>12.1</c:v>
                </c:pt>
                <c:pt idx="1822" formatCode="General">
                  <c:v>12.1</c:v>
                </c:pt>
                <c:pt idx="1823" formatCode="General">
                  <c:v>12.2</c:v>
                </c:pt>
                <c:pt idx="1824" formatCode="General">
                  <c:v>12.2</c:v>
                </c:pt>
                <c:pt idx="1825" formatCode="General">
                  <c:v>12.2</c:v>
                </c:pt>
                <c:pt idx="1826" formatCode="General">
                  <c:v>12.2</c:v>
                </c:pt>
                <c:pt idx="1827" formatCode="General">
                  <c:v>12.2</c:v>
                </c:pt>
                <c:pt idx="1828" formatCode="General">
                  <c:v>12.3</c:v>
                </c:pt>
                <c:pt idx="1829" formatCode="General">
                  <c:v>12.3</c:v>
                </c:pt>
                <c:pt idx="1830" formatCode="General">
                  <c:v>12.3</c:v>
                </c:pt>
                <c:pt idx="1831" formatCode="General">
                  <c:v>12.3</c:v>
                </c:pt>
                <c:pt idx="1832" formatCode="General">
                  <c:v>12.4</c:v>
                </c:pt>
                <c:pt idx="1833" formatCode="General">
                  <c:v>12.4</c:v>
                </c:pt>
                <c:pt idx="1834" formatCode="General">
                  <c:v>12.4</c:v>
                </c:pt>
                <c:pt idx="1835" formatCode="General">
                  <c:v>12.4</c:v>
                </c:pt>
                <c:pt idx="1836" formatCode="General">
                  <c:v>12.4</c:v>
                </c:pt>
                <c:pt idx="1837" formatCode="General">
                  <c:v>12.5</c:v>
                </c:pt>
                <c:pt idx="1838" formatCode="General">
                  <c:v>12.5</c:v>
                </c:pt>
                <c:pt idx="1839" formatCode="General">
                  <c:v>12.5</c:v>
                </c:pt>
                <c:pt idx="1840" formatCode="General">
                  <c:v>12.5</c:v>
                </c:pt>
                <c:pt idx="1841" formatCode="General">
                  <c:v>12.5</c:v>
                </c:pt>
                <c:pt idx="1842" formatCode="General">
                  <c:v>12.5</c:v>
                </c:pt>
                <c:pt idx="1843" formatCode="General">
                  <c:v>12.5</c:v>
                </c:pt>
                <c:pt idx="1844" formatCode="General">
                  <c:v>12.5</c:v>
                </c:pt>
                <c:pt idx="1845" formatCode="General">
                  <c:v>12.5</c:v>
                </c:pt>
                <c:pt idx="1846" formatCode="General">
                  <c:v>12.5</c:v>
                </c:pt>
                <c:pt idx="1847" formatCode="General">
                  <c:v>12.5</c:v>
                </c:pt>
                <c:pt idx="1848" formatCode="General">
                  <c:v>12.5</c:v>
                </c:pt>
                <c:pt idx="1849" formatCode="General">
                  <c:v>12.5</c:v>
                </c:pt>
                <c:pt idx="1850" formatCode="General">
                  <c:v>12.5</c:v>
                </c:pt>
                <c:pt idx="1851" formatCode="General">
                  <c:v>12.6</c:v>
                </c:pt>
                <c:pt idx="1852" formatCode="General">
                  <c:v>12.6</c:v>
                </c:pt>
                <c:pt idx="1853" formatCode="General">
                  <c:v>12.6</c:v>
                </c:pt>
                <c:pt idx="1854" formatCode="General">
                  <c:v>12.6</c:v>
                </c:pt>
                <c:pt idx="1855" formatCode="General">
                  <c:v>12.6</c:v>
                </c:pt>
                <c:pt idx="1856" formatCode="General">
                  <c:v>12.6</c:v>
                </c:pt>
                <c:pt idx="1857" formatCode="General">
                  <c:v>12.7</c:v>
                </c:pt>
                <c:pt idx="1858" formatCode="General">
                  <c:v>12.7</c:v>
                </c:pt>
                <c:pt idx="1859" formatCode="General">
                  <c:v>12.7</c:v>
                </c:pt>
                <c:pt idx="1860" formatCode="General">
                  <c:v>12.7</c:v>
                </c:pt>
                <c:pt idx="1861" formatCode="General">
                  <c:v>12.7</c:v>
                </c:pt>
                <c:pt idx="1862" formatCode="General">
                  <c:v>12.7</c:v>
                </c:pt>
                <c:pt idx="1863" formatCode="General">
                  <c:v>12.8</c:v>
                </c:pt>
                <c:pt idx="1864" formatCode="General">
                  <c:v>12.8</c:v>
                </c:pt>
                <c:pt idx="1865" formatCode="General">
                  <c:v>12.8</c:v>
                </c:pt>
                <c:pt idx="1866" formatCode="General">
                  <c:v>12.8</c:v>
                </c:pt>
                <c:pt idx="1867" formatCode="General">
                  <c:v>12.9</c:v>
                </c:pt>
                <c:pt idx="1868" formatCode="General">
                  <c:v>12.9</c:v>
                </c:pt>
                <c:pt idx="1869" formatCode="General">
                  <c:v>12.9</c:v>
                </c:pt>
                <c:pt idx="1870" formatCode="General">
                  <c:v>12.9</c:v>
                </c:pt>
                <c:pt idx="1871" formatCode="General">
                  <c:v>12.9</c:v>
                </c:pt>
                <c:pt idx="1872" formatCode="General">
                  <c:v>12.9</c:v>
                </c:pt>
                <c:pt idx="1873" formatCode="General">
                  <c:v>12.9</c:v>
                </c:pt>
                <c:pt idx="1874" formatCode="General">
                  <c:v>12.9</c:v>
                </c:pt>
                <c:pt idx="1875" formatCode="General">
                  <c:v>12.9</c:v>
                </c:pt>
                <c:pt idx="1876" formatCode="General">
                  <c:v>12.9</c:v>
                </c:pt>
                <c:pt idx="1877" formatCode="General">
                  <c:v>12.9</c:v>
                </c:pt>
                <c:pt idx="1878" formatCode="General">
                  <c:v>13</c:v>
                </c:pt>
                <c:pt idx="1879" formatCode="General">
                  <c:v>13</c:v>
                </c:pt>
                <c:pt idx="1880" formatCode="General">
                  <c:v>13</c:v>
                </c:pt>
                <c:pt idx="1881" formatCode="General">
                  <c:v>13</c:v>
                </c:pt>
                <c:pt idx="1882" formatCode="General">
                  <c:v>13</c:v>
                </c:pt>
                <c:pt idx="1883" formatCode="General">
                  <c:v>13.1</c:v>
                </c:pt>
                <c:pt idx="1884" formatCode="General">
                  <c:v>13.1</c:v>
                </c:pt>
                <c:pt idx="1885" formatCode="General">
                  <c:v>13.2</c:v>
                </c:pt>
                <c:pt idx="1886" formatCode="General">
                  <c:v>13.2</c:v>
                </c:pt>
                <c:pt idx="1887" formatCode="General">
                  <c:v>13.2</c:v>
                </c:pt>
                <c:pt idx="1888" formatCode="General">
                  <c:v>13.2</c:v>
                </c:pt>
                <c:pt idx="1889" formatCode="General">
                  <c:v>13.2</c:v>
                </c:pt>
                <c:pt idx="1890" formatCode="General">
                  <c:v>13.3</c:v>
                </c:pt>
                <c:pt idx="1891" formatCode="General">
                  <c:v>13.3</c:v>
                </c:pt>
                <c:pt idx="1892" formatCode="General">
                  <c:v>13.3</c:v>
                </c:pt>
                <c:pt idx="1893" formatCode="General">
                  <c:v>13.3</c:v>
                </c:pt>
                <c:pt idx="1894" formatCode="General">
                  <c:v>13.4</c:v>
                </c:pt>
                <c:pt idx="1895" formatCode="General">
                  <c:v>13.4</c:v>
                </c:pt>
                <c:pt idx="1896" formatCode="General">
                  <c:v>13.4</c:v>
                </c:pt>
                <c:pt idx="1897" formatCode="General">
                  <c:v>13.4</c:v>
                </c:pt>
                <c:pt idx="1898" formatCode="General">
                  <c:v>13.4</c:v>
                </c:pt>
                <c:pt idx="1899" formatCode="General">
                  <c:v>13.4</c:v>
                </c:pt>
                <c:pt idx="1900" formatCode="General">
                  <c:v>13.4</c:v>
                </c:pt>
                <c:pt idx="1901" formatCode="General">
                  <c:v>13.5</c:v>
                </c:pt>
                <c:pt idx="1902" formatCode="General">
                  <c:v>13.5</c:v>
                </c:pt>
                <c:pt idx="1903" formatCode="General">
                  <c:v>13.5</c:v>
                </c:pt>
                <c:pt idx="1904" formatCode="General">
                  <c:v>13.6</c:v>
                </c:pt>
                <c:pt idx="1905" formatCode="General">
                  <c:v>13.6</c:v>
                </c:pt>
                <c:pt idx="1906" formatCode="General">
                  <c:v>13.6</c:v>
                </c:pt>
                <c:pt idx="1907" formatCode="General">
                  <c:v>13.6</c:v>
                </c:pt>
                <c:pt idx="1908" formatCode="General">
                  <c:v>13.6</c:v>
                </c:pt>
                <c:pt idx="1909" formatCode="General">
                  <c:v>13.6</c:v>
                </c:pt>
                <c:pt idx="1910" formatCode="General">
                  <c:v>13.6</c:v>
                </c:pt>
                <c:pt idx="1911" formatCode="General">
                  <c:v>13.6</c:v>
                </c:pt>
                <c:pt idx="1912" formatCode="General">
                  <c:v>13.6</c:v>
                </c:pt>
                <c:pt idx="1913" formatCode="General">
                  <c:v>13.6</c:v>
                </c:pt>
                <c:pt idx="1914" formatCode="General">
                  <c:v>13.7</c:v>
                </c:pt>
                <c:pt idx="1915" formatCode="General">
                  <c:v>13.7</c:v>
                </c:pt>
                <c:pt idx="1916" formatCode="General">
                  <c:v>13.7</c:v>
                </c:pt>
                <c:pt idx="1917" formatCode="General">
                  <c:v>13.8</c:v>
                </c:pt>
                <c:pt idx="1918" formatCode="General">
                  <c:v>13.8</c:v>
                </c:pt>
                <c:pt idx="1919" formatCode="General">
                  <c:v>13.8</c:v>
                </c:pt>
                <c:pt idx="1920" formatCode="General">
                  <c:v>13.8</c:v>
                </c:pt>
                <c:pt idx="1921" formatCode="General">
                  <c:v>13.9</c:v>
                </c:pt>
                <c:pt idx="1922" formatCode="General">
                  <c:v>13.9</c:v>
                </c:pt>
                <c:pt idx="1923" formatCode="General">
                  <c:v>13.9</c:v>
                </c:pt>
                <c:pt idx="1924" formatCode="General">
                  <c:v>13.9</c:v>
                </c:pt>
                <c:pt idx="1925" formatCode="General">
                  <c:v>13.9</c:v>
                </c:pt>
                <c:pt idx="1926" formatCode="General">
                  <c:v>13.9</c:v>
                </c:pt>
                <c:pt idx="1927" formatCode="General">
                  <c:v>14</c:v>
                </c:pt>
                <c:pt idx="1928" formatCode="General">
                  <c:v>14</c:v>
                </c:pt>
                <c:pt idx="1929" formatCode="General">
                  <c:v>14</c:v>
                </c:pt>
                <c:pt idx="1930" formatCode="General">
                  <c:v>14</c:v>
                </c:pt>
                <c:pt idx="1931" formatCode="General">
                  <c:v>14</c:v>
                </c:pt>
                <c:pt idx="1932" formatCode="General">
                  <c:v>14.1</c:v>
                </c:pt>
                <c:pt idx="1933" formatCode="General">
                  <c:v>14.1</c:v>
                </c:pt>
                <c:pt idx="1934" formatCode="General">
                  <c:v>14.1</c:v>
                </c:pt>
                <c:pt idx="1935" formatCode="General">
                  <c:v>14.1</c:v>
                </c:pt>
                <c:pt idx="1936" formatCode="General">
                  <c:v>14.2</c:v>
                </c:pt>
                <c:pt idx="1937" formatCode="General">
                  <c:v>14.2</c:v>
                </c:pt>
                <c:pt idx="1938" formatCode="General">
                  <c:v>14.2</c:v>
                </c:pt>
                <c:pt idx="1939" formatCode="General">
                  <c:v>14.2</c:v>
                </c:pt>
                <c:pt idx="1940" formatCode="General">
                  <c:v>14.2</c:v>
                </c:pt>
                <c:pt idx="1941" formatCode="General">
                  <c:v>14.3</c:v>
                </c:pt>
                <c:pt idx="1942" formatCode="General">
                  <c:v>14.3</c:v>
                </c:pt>
                <c:pt idx="1943" formatCode="General">
                  <c:v>14.3</c:v>
                </c:pt>
                <c:pt idx="1944" formatCode="General">
                  <c:v>14.3</c:v>
                </c:pt>
                <c:pt idx="1945" formatCode="General">
                  <c:v>14.3</c:v>
                </c:pt>
                <c:pt idx="1946" formatCode="General">
                  <c:v>14.3</c:v>
                </c:pt>
                <c:pt idx="1947" formatCode="General">
                  <c:v>14.4</c:v>
                </c:pt>
                <c:pt idx="1948" formatCode="General">
                  <c:v>14.5</c:v>
                </c:pt>
                <c:pt idx="1949" formatCode="General">
                  <c:v>14.5</c:v>
                </c:pt>
                <c:pt idx="1950" formatCode="General">
                  <c:v>14.5</c:v>
                </c:pt>
                <c:pt idx="1951" formatCode="General">
                  <c:v>14.6</c:v>
                </c:pt>
                <c:pt idx="1952" formatCode="General">
                  <c:v>14.6</c:v>
                </c:pt>
                <c:pt idx="1953" formatCode="General">
                  <c:v>14.6</c:v>
                </c:pt>
                <c:pt idx="1954" formatCode="General">
                  <c:v>14.7</c:v>
                </c:pt>
                <c:pt idx="1955" formatCode="General">
                  <c:v>14.7</c:v>
                </c:pt>
                <c:pt idx="1956" formatCode="General">
                  <c:v>14.7</c:v>
                </c:pt>
                <c:pt idx="1957" formatCode="General">
                  <c:v>14.8</c:v>
                </c:pt>
                <c:pt idx="1958" formatCode="General">
                  <c:v>14.8</c:v>
                </c:pt>
                <c:pt idx="1959" formatCode="General">
                  <c:v>14.8</c:v>
                </c:pt>
                <c:pt idx="1960" formatCode="General">
                  <c:v>14.8</c:v>
                </c:pt>
                <c:pt idx="1961" formatCode="General">
                  <c:v>14.9</c:v>
                </c:pt>
                <c:pt idx="1962" formatCode="General">
                  <c:v>14.9</c:v>
                </c:pt>
                <c:pt idx="1963" formatCode="General">
                  <c:v>14.9</c:v>
                </c:pt>
                <c:pt idx="1964" formatCode="General">
                  <c:v>14.9</c:v>
                </c:pt>
                <c:pt idx="1965" formatCode="General">
                  <c:v>14.9</c:v>
                </c:pt>
                <c:pt idx="1966" formatCode="General">
                  <c:v>15</c:v>
                </c:pt>
                <c:pt idx="1967" formatCode="General">
                  <c:v>15</c:v>
                </c:pt>
                <c:pt idx="1968" formatCode="General">
                  <c:v>15.1</c:v>
                </c:pt>
                <c:pt idx="1969" formatCode="General">
                  <c:v>15.1</c:v>
                </c:pt>
                <c:pt idx="1970" formatCode="General">
                  <c:v>15.1</c:v>
                </c:pt>
                <c:pt idx="1971" formatCode="General">
                  <c:v>15.1</c:v>
                </c:pt>
                <c:pt idx="1972" formatCode="General">
                  <c:v>15.1</c:v>
                </c:pt>
                <c:pt idx="1973" formatCode="General">
                  <c:v>15.1</c:v>
                </c:pt>
                <c:pt idx="1974" formatCode="General">
                  <c:v>15.1</c:v>
                </c:pt>
                <c:pt idx="1975" formatCode="General">
                  <c:v>15.2</c:v>
                </c:pt>
                <c:pt idx="1976" formatCode="General">
                  <c:v>15.2</c:v>
                </c:pt>
                <c:pt idx="1977" formatCode="General">
                  <c:v>15.2</c:v>
                </c:pt>
                <c:pt idx="1978" formatCode="General">
                  <c:v>15.4</c:v>
                </c:pt>
                <c:pt idx="1979" formatCode="General">
                  <c:v>15.4</c:v>
                </c:pt>
                <c:pt idx="1980" formatCode="General">
                  <c:v>15.5</c:v>
                </c:pt>
                <c:pt idx="1981" formatCode="General">
                  <c:v>15.6</c:v>
                </c:pt>
                <c:pt idx="1982" formatCode="General">
                  <c:v>15.6</c:v>
                </c:pt>
                <c:pt idx="1983" formatCode="General">
                  <c:v>15.6</c:v>
                </c:pt>
                <c:pt idx="1984" formatCode="General">
                  <c:v>15.8</c:v>
                </c:pt>
                <c:pt idx="1985" formatCode="General">
                  <c:v>15.8</c:v>
                </c:pt>
                <c:pt idx="1986" formatCode="General">
                  <c:v>15.9</c:v>
                </c:pt>
                <c:pt idx="1987" formatCode="General">
                  <c:v>15.9</c:v>
                </c:pt>
                <c:pt idx="1988" formatCode="General">
                  <c:v>16</c:v>
                </c:pt>
                <c:pt idx="1989" formatCode="General">
                  <c:v>16.100000000000001</c:v>
                </c:pt>
                <c:pt idx="1990" formatCode="General">
                  <c:v>16.100000000000001</c:v>
                </c:pt>
                <c:pt idx="1991" formatCode="General">
                  <c:v>16.100000000000001</c:v>
                </c:pt>
                <c:pt idx="1992" formatCode="General">
                  <c:v>16.2</c:v>
                </c:pt>
                <c:pt idx="1993" formatCode="General">
                  <c:v>16.2</c:v>
                </c:pt>
                <c:pt idx="1994" formatCode="General">
                  <c:v>16.3</c:v>
                </c:pt>
                <c:pt idx="1995" formatCode="General">
                  <c:v>16.3</c:v>
                </c:pt>
                <c:pt idx="1996" formatCode="General">
                  <c:v>16.3</c:v>
                </c:pt>
                <c:pt idx="1997" formatCode="General">
                  <c:v>16.3</c:v>
                </c:pt>
                <c:pt idx="1998" formatCode="General">
                  <c:v>16.3</c:v>
                </c:pt>
                <c:pt idx="1999" formatCode="General">
                  <c:v>16.399999999999999</c:v>
                </c:pt>
                <c:pt idx="2000" formatCode="General">
                  <c:v>16.399999999999999</c:v>
                </c:pt>
                <c:pt idx="2001" formatCode="General">
                  <c:v>16.399999999999999</c:v>
                </c:pt>
                <c:pt idx="2002" formatCode="General">
                  <c:v>16.5</c:v>
                </c:pt>
                <c:pt idx="2003" formatCode="General">
                  <c:v>16.5</c:v>
                </c:pt>
                <c:pt idx="2004" formatCode="General">
                  <c:v>16.600000000000001</c:v>
                </c:pt>
                <c:pt idx="2005" formatCode="General">
                  <c:v>16.600000000000001</c:v>
                </c:pt>
                <c:pt idx="2006" formatCode="General">
                  <c:v>16.7</c:v>
                </c:pt>
                <c:pt idx="2007" formatCode="General">
                  <c:v>16.7</c:v>
                </c:pt>
                <c:pt idx="2008" formatCode="General">
                  <c:v>16.7</c:v>
                </c:pt>
                <c:pt idx="2009" formatCode="General">
                  <c:v>16.8</c:v>
                </c:pt>
                <c:pt idx="2010" formatCode="General">
                  <c:v>16.8</c:v>
                </c:pt>
                <c:pt idx="2011" formatCode="General">
                  <c:v>16.899999999999999</c:v>
                </c:pt>
                <c:pt idx="2012" formatCode="General">
                  <c:v>16.899999999999999</c:v>
                </c:pt>
                <c:pt idx="2013" formatCode="General">
                  <c:v>17</c:v>
                </c:pt>
                <c:pt idx="2014" formatCode="General">
                  <c:v>17</c:v>
                </c:pt>
                <c:pt idx="2015" formatCode="General">
                  <c:v>17.100000000000001</c:v>
                </c:pt>
                <c:pt idx="2016" formatCode="General">
                  <c:v>17.100000000000001</c:v>
                </c:pt>
                <c:pt idx="2017" formatCode="General">
                  <c:v>17.100000000000001</c:v>
                </c:pt>
                <c:pt idx="2018" formatCode="General">
                  <c:v>17.100000000000001</c:v>
                </c:pt>
                <c:pt idx="2019" formatCode="General">
                  <c:v>17.2</c:v>
                </c:pt>
                <c:pt idx="2020" formatCode="General">
                  <c:v>17.2</c:v>
                </c:pt>
                <c:pt idx="2021" formatCode="General">
                  <c:v>17.600000000000001</c:v>
                </c:pt>
                <c:pt idx="2022" formatCode="General">
                  <c:v>17.600000000000001</c:v>
                </c:pt>
                <c:pt idx="2023" formatCode="General">
                  <c:v>17.7</c:v>
                </c:pt>
                <c:pt idx="2024" formatCode="General">
                  <c:v>17.8</c:v>
                </c:pt>
                <c:pt idx="2025" formatCode="General">
                  <c:v>17.8</c:v>
                </c:pt>
                <c:pt idx="2026" formatCode="General">
                  <c:v>17.8</c:v>
                </c:pt>
                <c:pt idx="2027" formatCode="General">
                  <c:v>18</c:v>
                </c:pt>
                <c:pt idx="2028" formatCode="General">
                  <c:v>18.100000000000001</c:v>
                </c:pt>
                <c:pt idx="2029" formatCode="General">
                  <c:v>18.100000000000001</c:v>
                </c:pt>
                <c:pt idx="2030" formatCode="General">
                  <c:v>18.2</c:v>
                </c:pt>
                <c:pt idx="2031" formatCode="General">
                  <c:v>18.2</c:v>
                </c:pt>
                <c:pt idx="2032" formatCode="General">
                  <c:v>18.600000000000001</c:v>
                </c:pt>
                <c:pt idx="2033" formatCode="General">
                  <c:v>18.600000000000001</c:v>
                </c:pt>
                <c:pt idx="2034" formatCode="General">
                  <c:v>18.7</c:v>
                </c:pt>
                <c:pt idx="2035" formatCode="General">
                  <c:v>18.8</c:v>
                </c:pt>
                <c:pt idx="2036" formatCode="General">
                  <c:v>18.899999999999999</c:v>
                </c:pt>
                <c:pt idx="2037" formatCode="General">
                  <c:v>18.899999999999999</c:v>
                </c:pt>
                <c:pt idx="2038" formatCode="General">
                  <c:v>19.2</c:v>
                </c:pt>
                <c:pt idx="2039" formatCode="General">
                  <c:v>19.399999999999999</c:v>
                </c:pt>
                <c:pt idx="2040" formatCode="General">
                  <c:v>19.5</c:v>
                </c:pt>
                <c:pt idx="2041" formatCode="General">
                  <c:v>19.600000000000001</c:v>
                </c:pt>
                <c:pt idx="2042" formatCode="General">
                  <c:v>19.600000000000001</c:v>
                </c:pt>
                <c:pt idx="2043" formatCode="General">
                  <c:v>19.600000000000001</c:v>
                </c:pt>
                <c:pt idx="2044" formatCode="General">
                  <c:v>19.7</c:v>
                </c:pt>
                <c:pt idx="2045" formatCode="General">
                  <c:v>19.7</c:v>
                </c:pt>
                <c:pt idx="2046" formatCode="General">
                  <c:v>19.8</c:v>
                </c:pt>
                <c:pt idx="2047" formatCode="General">
                  <c:v>20.2</c:v>
                </c:pt>
                <c:pt idx="2048" formatCode="General">
                  <c:v>20.6</c:v>
                </c:pt>
                <c:pt idx="2049" formatCode="General">
                  <c:v>20.7</c:v>
                </c:pt>
                <c:pt idx="2050" formatCode="General">
                  <c:v>20.7</c:v>
                </c:pt>
                <c:pt idx="2051" formatCode="General">
                  <c:v>20.9</c:v>
                </c:pt>
                <c:pt idx="2052" formatCode="General">
                  <c:v>21</c:v>
                </c:pt>
                <c:pt idx="2053" formatCode="General">
                  <c:v>21</c:v>
                </c:pt>
                <c:pt idx="2054" formatCode="General">
                  <c:v>21</c:v>
                </c:pt>
                <c:pt idx="2055" formatCode="General">
                  <c:v>21.4</c:v>
                </c:pt>
                <c:pt idx="2056" formatCode="General">
                  <c:v>21.5</c:v>
                </c:pt>
                <c:pt idx="2057" formatCode="General">
                  <c:v>21.5</c:v>
                </c:pt>
                <c:pt idx="2058" formatCode="General">
                  <c:v>21.8</c:v>
                </c:pt>
                <c:pt idx="2059" formatCode="General">
                  <c:v>22</c:v>
                </c:pt>
                <c:pt idx="2060" formatCode="General">
                  <c:v>22</c:v>
                </c:pt>
                <c:pt idx="2061" formatCode="General">
                  <c:v>22</c:v>
                </c:pt>
                <c:pt idx="2062" formatCode="General">
                  <c:v>22.2</c:v>
                </c:pt>
                <c:pt idx="2063" formatCode="General">
                  <c:v>22.8</c:v>
                </c:pt>
                <c:pt idx="2064" formatCode="General">
                  <c:v>22.8</c:v>
                </c:pt>
                <c:pt idx="2065" formatCode="General">
                  <c:v>23</c:v>
                </c:pt>
                <c:pt idx="2066" formatCode="General">
                  <c:v>23</c:v>
                </c:pt>
                <c:pt idx="2067" formatCode="General">
                  <c:v>23.2</c:v>
                </c:pt>
                <c:pt idx="2068" formatCode="General">
                  <c:v>23.4</c:v>
                </c:pt>
                <c:pt idx="2069" formatCode="General">
                  <c:v>23.4</c:v>
                </c:pt>
                <c:pt idx="2070" formatCode="General">
                  <c:v>23.6</c:v>
                </c:pt>
                <c:pt idx="2071" formatCode="General">
                  <c:v>23.7</c:v>
                </c:pt>
                <c:pt idx="2072" formatCode="General">
                  <c:v>24</c:v>
                </c:pt>
                <c:pt idx="2073" formatCode="General">
                  <c:v>24.2</c:v>
                </c:pt>
                <c:pt idx="2074" formatCode="General">
                  <c:v>24.3</c:v>
                </c:pt>
                <c:pt idx="2075" formatCode="General">
                  <c:v>24.4</c:v>
                </c:pt>
                <c:pt idx="2076" formatCode="General">
                  <c:v>24.6</c:v>
                </c:pt>
                <c:pt idx="2077" formatCode="General">
                  <c:v>24.7</c:v>
                </c:pt>
                <c:pt idx="2078" formatCode="General">
                  <c:v>25.5</c:v>
                </c:pt>
                <c:pt idx="2079" formatCode="General">
                  <c:v>25.7</c:v>
                </c:pt>
                <c:pt idx="2080" formatCode="General">
                  <c:v>26.1</c:v>
                </c:pt>
                <c:pt idx="2081" formatCode="General">
                  <c:v>26.1</c:v>
                </c:pt>
                <c:pt idx="2082" formatCode="General">
                  <c:v>26.6</c:v>
                </c:pt>
                <c:pt idx="2083" formatCode="General">
                  <c:v>26.7</c:v>
                </c:pt>
                <c:pt idx="2084" formatCode="General">
                  <c:v>27</c:v>
                </c:pt>
                <c:pt idx="2085" formatCode="General">
                  <c:v>27.7</c:v>
                </c:pt>
                <c:pt idx="2086" formatCode="General">
                  <c:v>28.2</c:v>
                </c:pt>
                <c:pt idx="2087" formatCode="General">
                  <c:v>28.3</c:v>
                </c:pt>
                <c:pt idx="2088" formatCode="General">
                  <c:v>28.4</c:v>
                </c:pt>
                <c:pt idx="2089" formatCode="General">
                  <c:v>28.6</c:v>
                </c:pt>
                <c:pt idx="2090" formatCode="General">
                  <c:v>30.7</c:v>
                </c:pt>
                <c:pt idx="2091" formatCode="General">
                  <c:v>31.7</c:v>
                </c:pt>
                <c:pt idx="2092" formatCode="General">
                  <c:v>38.6</c:v>
                </c:pt>
              </c:numCache>
            </c:numRef>
          </c:xVal>
          <c:yVal>
            <c:numRef>
              <c:f>AT!$T$2378:$T$4470</c:f>
              <c:numCache>
                <c:formatCode>0.00%</c:formatCode>
                <c:ptCount val="2093"/>
                <c:pt idx="0">
                  <c:v>5.0661935307765795E-5</c:v>
                </c:pt>
                <c:pt idx="1">
                  <c:v>2.3616759929029617E-4</c:v>
                </c:pt>
                <c:pt idx="2">
                  <c:v>4.2800600518629723E-4</c:v>
                </c:pt>
                <c:pt idx="3">
                  <c:v>9.4914699058277596E-4</c:v>
                </c:pt>
                <c:pt idx="4">
                  <c:v>1.4917974614439742E-3</c:v>
                </c:pt>
                <c:pt idx="5">
                  <c:v>1.9602019926299986E-3</c:v>
                </c:pt>
                <c:pt idx="6">
                  <c:v>2.2579500477685273E-3</c:v>
                </c:pt>
                <c:pt idx="7">
                  <c:v>2.6789681998089258E-3</c:v>
                </c:pt>
                <c:pt idx="8">
                  <c:v>3.2700969018697964E-3</c:v>
                </c:pt>
                <c:pt idx="9">
                  <c:v>3.3773167735771802E-3</c:v>
                </c:pt>
                <c:pt idx="10">
                  <c:v>4.0430189709294391E-3</c:v>
                </c:pt>
                <c:pt idx="11">
                  <c:v>4.3021154633547153E-3</c:v>
                </c:pt>
                <c:pt idx="12">
                  <c:v>5.1337791729220688E-3</c:v>
                </c:pt>
                <c:pt idx="13">
                  <c:v>5.8641190118738909E-3</c:v>
                </c:pt>
                <c:pt idx="14">
                  <c:v>6.0630544561211955E-3</c:v>
                </c:pt>
                <c:pt idx="15">
                  <c:v>7.6740821618670671E-3</c:v>
                </c:pt>
                <c:pt idx="16">
                  <c:v>9.057895455165825E-3</c:v>
                </c:pt>
                <c:pt idx="17">
                  <c:v>9.2229834857376833E-3</c:v>
                </c:pt>
                <c:pt idx="18">
                  <c:v>9.4586051590009566E-3</c:v>
                </c:pt>
                <c:pt idx="19">
                  <c:v>1.0956516991947593E-2</c:v>
                </c:pt>
                <c:pt idx="20">
                  <c:v>1.1088085164460217E-2</c:v>
                </c:pt>
                <c:pt idx="21">
                  <c:v>1.3335116691688277E-2</c:v>
                </c:pt>
                <c:pt idx="22">
                  <c:v>1.4173440698785315E-2</c:v>
                </c:pt>
                <c:pt idx="23">
                  <c:v>1.4739238433192303E-2</c:v>
                </c:pt>
                <c:pt idx="24">
                  <c:v>1.5348601064555753E-2</c:v>
                </c:pt>
                <c:pt idx="25">
                  <c:v>1.5869523679541423E-2</c:v>
                </c:pt>
                <c:pt idx="26">
                  <c:v>1.6876211273372459E-2</c:v>
                </c:pt>
                <c:pt idx="27">
                  <c:v>1.8504053500750649E-2</c:v>
                </c:pt>
                <c:pt idx="28">
                  <c:v>1.8867312679131977E-2</c:v>
                </c:pt>
                <c:pt idx="29">
                  <c:v>1.9761211955779991E-2</c:v>
                </c:pt>
                <c:pt idx="30">
                  <c:v>2.114993858332196E-2</c:v>
                </c:pt>
                <c:pt idx="31">
                  <c:v>2.1687348164323734E-2</c:v>
                </c:pt>
                <c:pt idx="32">
                  <c:v>2.3022792411628225E-2</c:v>
                </c:pt>
                <c:pt idx="33">
                  <c:v>2.3566862290159685E-2</c:v>
                </c:pt>
                <c:pt idx="34">
                  <c:v>2.3881424866930533E-2</c:v>
                </c:pt>
                <c:pt idx="35">
                  <c:v>2.4827187116145764E-2</c:v>
                </c:pt>
                <c:pt idx="36">
                  <c:v>2.5466248123379283E-2</c:v>
                </c:pt>
                <c:pt idx="37">
                  <c:v>2.8214548928620173E-2</c:v>
                </c:pt>
                <c:pt idx="38">
                  <c:v>2.9612447113416134E-2</c:v>
                </c:pt>
                <c:pt idx="39">
                  <c:v>3.0444001637778082E-2</c:v>
                </c:pt>
                <c:pt idx="40">
                  <c:v>3.1758482325644877E-2</c:v>
                </c:pt>
                <c:pt idx="41">
                  <c:v>3.2193148628360861E-2</c:v>
                </c:pt>
                <c:pt idx="42">
                  <c:v>3.244405623038079E-2</c:v>
                </c:pt>
                <c:pt idx="43">
                  <c:v>3.3782448478231204E-2</c:v>
                </c:pt>
                <c:pt idx="44">
                  <c:v>3.5091906646649386E-2</c:v>
                </c:pt>
                <c:pt idx="45">
                  <c:v>3.539238433192303E-2</c:v>
                </c:pt>
                <c:pt idx="46">
                  <c:v>3.6139757062917978E-2</c:v>
                </c:pt>
                <c:pt idx="47">
                  <c:v>3.6579445885082572E-2</c:v>
                </c:pt>
                <c:pt idx="48">
                  <c:v>3.6934079432236935E-2</c:v>
                </c:pt>
                <c:pt idx="49">
                  <c:v>3.7252026750375325E-2</c:v>
                </c:pt>
                <c:pt idx="50">
                  <c:v>3.7674355124880578E-2</c:v>
                </c:pt>
                <c:pt idx="51">
                  <c:v>3.7774914699058276E-2</c:v>
                </c:pt>
                <c:pt idx="52">
                  <c:v>3.798291251535417E-2</c:v>
                </c:pt>
                <c:pt idx="53">
                  <c:v>3.8619243892452575E-2</c:v>
                </c:pt>
                <c:pt idx="54">
                  <c:v>4.0201009963149993E-2</c:v>
                </c:pt>
                <c:pt idx="55">
                  <c:v>4.1772621809744781E-2</c:v>
                </c:pt>
                <c:pt idx="56">
                  <c:v>4.3180455848232567E-2</c:v>
                </c:pt>
                <c:pt idx="57">
                  <c:v>4.3354278695236795E-2</c:v>
                </c:pt>
                <c:pt idx="58">
                  <c:v>4.4087238979118329E-2</c:v>
                </c:pt>
                <c:pt idx="59">
                  <c:v>4.6732032209635593E-2</c:v>
                </c:pt>
                <c:pt idx="60">
                  <c:v>4.6987634775487917E-2</c:v>
                </c:pt>
                <c:pt idx="61">
                  <c:v>4.8595277739866244E-2</c:v>
                </c:pt>
                <c:pt idx="62">
                  <c:v>5.0054210454483411E-2</c:v>
                </c:pt>
                <c:pt idx="63">
                  <c:v>5.0437232155042984E-2</c:v>
                </c:pt>
                <c:pt idx="64">
                  <c:v>5.1370328920431273E-2</c:v>
                </c:pt>
                <c:pt idx="65">
                  <c:v>5.1539020062781486E-2</c:v>
                </c:pt>
                <c:pt idx="66">
                  <c:v>5.2155261362085432E-2</c:v>
                </c:pt>
                <c:pt idx="67">
                  <c:v>5.5332114098539643E-2</c:v>
                </c:pt>
                <c:pt idx="68">
                  <c:v>5.5717756244028929E-2</c:v>
                </c:pt>
                <c:pt idx="69">
                  <c:v>5.7642473044902408E-2</c:v>
                </c:pt>
                <c:pt idx="70">
                  <c:v>5.8410372594513434E-2</c:v>
                </c:pt>
                <c:pt idx="71">
                  <c:v>5.8972239661525851E-2</c:v>
                </c:pt>
                <c:pt idx="72">
                  <c:v>5.9591756516991938E-2</c:v>
                </c:pt>
                <c:pt idx="73">
                  <c:v>5.9881861607752142E-2</c:v>
                </c:pt>
                <c:pt idx="74">
                  <c:v>5.9992575406032478E-2</c:v>
                </c:pt>
                <c:pt idx="75">
                  <c:v>6.0173167735771797E-2</c:v>
                </c:pt>
                <c:pt idx="76">
                  <c:v>6.1205950593694547E-2</c:v>
                </c:pt>
                <c:pt idx="77">
                  <c:v>6.5358700696055677E-2</c:v>
                </c:pt>
                <c:pt idx="78">
                  <c:v>6.6928128838542364E-2</c:v>
                </c:pt>
                <c:pt idx="79">
                  <c:v>6.9758536918247557E-2</c:v>
                </c:pt>
                <c:pt idx="80">
                  <c:v>7.2110386242664096E-2</c:v>
                </c:pt>
                <c:pt idx="81">
                  <c:v>7.2675419680633249E-2</c:v>
                </c:pt>
                <c:pt idx="82">
                  <c:v>7.3283253719121033E-2</c:v>
                </c:pt>
                <c:pt idx="83">
                  <c:v>7.4105090760201969E-2</c:v>
                </c:pt>
                <c:pt idx="84">
                  <c:v>7.5155124880578655E-2</c:v>
                </c:pt>
                <c:pt idx="85">
                  <c:v>7.5928265320049107E-2</c:v>
                </c:pt>
                <c:pt idx="86">
                  <c:v>7.7819243892452553E-2</c:v>
                </c:pt>
                <c:pt idx="87">
                  <c:v>7.8247468268049652E-2</c:v>
                </c:pt>
                <c:pt idx="88">
                  <c:v>7.8314617169373518E-2</c:v>
                </c:pt>
                <c:pt idx="89">
                  <c:v>8.1551194213184075E-2</c:v>
                </c:pt>
                <c:pt idx="90">
                  <c:v>8.3204149037805333E-2</c:v>
                </c:pt>
                <c:pt idx="91">
                  <c:v>8.3556489695646191E-2</c:v>
                </c:pt>
                <c:pt idx="92">
                  <c:v>8.4643865156271272E-2</c:v>
                </c:pt>
                <c:pt idx="93">
                  <c:v>8.5968609253446099E-2</c:v>
                </c:pt>
                <c:pt idx="94">
                  <c:v>8.7961348437286688E-2</c:v>
                </c:pt>
                <c:pt idx="95">
                  <c:v>8.8242172785587492E-2</c:v>
                </c:pt>
                <c:pt idx="96">
                  <c:v>8.8869878531458932E-2</c:v>
                </c:pt>
                <c:pt idx="97">
                  <c:v>9.0209035075747179E-2</c:v>
                </c:pt>
                <c:pt idx="98">
                  <c:v>9.0531458987307162E-2</c:v>
                </c:pt>
                <c:pt idx="99">
                  <c:v>9.0897666166234417E-2</c:v>
                </c:pt>
                <c:pt idx="100">
                  <c:v>9.1321413948409938E-2</c:v>
                </c:pt>
                <c:pt idx="101">
                  <c:v>9.5294008461853361E-2</c:v>
                </c:pt>
                <c:pt idx="102">
                  <c:v>9.5516746280878889E-2</c:v>
                </c:pt>
                <c:pt idx="103">
                  <c:v>9.6424075337791681E-2</c:v>
                </c:pt>
                <c:pt idx="104">
                  <c:v>9.7726764023474771E-2</c:v>
                </c:pt>
                <c:pt idx="105">
                  <c:v>9.8450225194486096E-2</c:v>
                </c:pt>
                <c:pt idx="106">
                  <c:v>9.9325781356626119E-2</c:v>
                </c:pt>
                <c:pt idx="107">
                  <c:v>9.9455056639825248E-2</c:v>
                </c:pt>
                <c:pt idx="108">
                  <c:v>0.10131109594649919</c:v>
                </c:pt>
                <c:pt idx="109">
                  <c:v>0.10188923160911691</c:v>
                </c:pt>
                <c:pt idx="110">
                  <c:v>0.10234431554524356</c:v>
                </c:pt>
                <c:pt idx="111">
                  <c:v>0.10272733724580314</c:v>
                </c:pt>
                <c:pt idx="112">
                  <c:v>0.10398569673809194</c:v>
                </c:pt>
                <c:pt idx="113">
                  <c:v>0.10469594649924931</c:v>
                </c:pt>
                <c:pt idx="114">
                  <c:v>0.10689810290705605</c:v>
                </c:pt>
                <c:pt idx="115">
                  <c:v>0.1074094172239661</c:v>
                </c:pt>
                <c:pt idx="116">
                  <c:v>0.10753967517401387</c:v>
                </c:pt>
                <c:pt idx="117">
                  <c:v>0.10802369318957276</c:v>
                </c:pt>
                <c:pt idx="118">
                  <c:v>0.10879454073972972</c:v>
                </c:pt>
                <c:pt idx="119">
                  <c:v>0.11054554387880437</c:v>
                </c:pt>
                <c:pt idx="120">
                  <c:v>0.11159383103589458</c:v>
                </c:pt>
                <c:pt idx="121">
                  <c:v>0.11290165142623169</c:v>
                </c:pt>
                <c:pt idx="122">
                  <c:v>0.11332092261498562</c:v>
                </c:pt>
                <c:pt idx="123">
                  <c:v>0.11401075474273231</c:v>
                </c:pt>
                <c:pt idx="124">
                  <c:v>0.11482877030162408</c:v>
                </c:pt>
                <c:pt idx="125">
                  <c:v>0.11524574860106451</c:v>
                </c:pt>
                <c:pt idx="126">
                  <c:v>0.11756342295618939</c:v>
                </c:pt>
                <c:pt idx="127">
                  <c:v>0.11802778763477545</c:v>
                </c:pt>
                <c:pt idx="128">
                  <c:v>0.11980139211136887</c:v>
                </c:pt>
                <c:pt idx="129">
                  <c:v>0.12014030298894496</c:v>
                </c:pt>
                <c:pt idx="130">
                  <c:v>0.12115867339975429</c:v>
                </c:pt>
                <c:pt idx="131">
                  <c:v>0.12161834311450795</c:v>
                </c:pt>
                <c:pt idx="132">
                  <c:v>0.12874671761976247</c:v>
                </c:pt>
                <c:pt idx="133">
                  <c:v>0.12910342568581953</c:v>
                </c:pt>
                <c:pt idx="134">
                  <c:v>0.12967184386515623</c:v>
                </c:pt>
                <c:pt idx="135">
                  <c:v>0.13054128565579359</c:v>
                </c:pt>
                <c:pt idx="136">
                  <c:v>0.13088631090487235</c:v>
                </c:pt>
                <c:pt idx="137">
                  <c:v>0.13173457076566122</c:v>
                </c:pt>
                <c:pt idx="138">
                  <c:v>0.13240081888904051</c:v>
                </c:pt>
                <c:pt idx="139">
                  <c:v>0.1340679677903644</c:v>
                </c:pt>
                <c:pt idx="140">
                  <c:v>0.13430468131568171</c:v>
                </c:pt>
                <c:pt idx="141">
                  <c:v>0.13469665620308446</c:v>
                </c:pt>
                <c:pt idx="142">
                  <c:v>0.13595992902961646</c:v>
                </c:pt>
                <c:pt idx="143">
                  <c:v>0.13693189572812881</c:v>
                </c:pt>
                <c:pt idx="144">
                  <c:v>0.13827094308721166</c:v>
                </c:pt>
                <c:pt idx="145">
                  <c:v>0.13913558072881121</c:v>
                </c:pt>
                <c:pt idx="146">
                  <c:v>0.14008123379282103</c:v>
                </c:pt>
                <c:pt idx="147">
                  <c:v>0.14285049815749962</c:v>
                </c:pt>
                <c:pt idx="148">
                  <c:v>0.14545991538146577</c:v>
                </c:pt>
                <c:pt idx="149">
                  <c:v>0.14574281424866928</c:v>
                </c:pt>
                <c:pt idx="150">
                  <c:v>0.14602724170874845</c:v>
                </c:pt>
                <c:pt idx="151">
                  <c:v>0.14665942404804147</c:v>
                </c:pt>
                <c:pt idx="152">
                  <c:v>0.14778293981165549</c:v>
                </c:pt>
                <c:pt idx="153">
                  <c:v>0.14875960147400025</c:v>
                </c:pt>
                <c:pt idx="154">
                  <c:v>0.14913978435921929</c:v>
                </c:pt>
                <c:pt idx="155">
                  <c:v>0.15004372867476454</c:v>
                </c:pt>
                <c:pt idx="156">
                  <c:v>0.1503046813156817</c:v>
                </c:pt>
                <c:pt idx="157">
                  <c:v>0.1513828852190528</c:v>
                </c:pt>
                <c:pt idx="158">
                  <c:v>0.15194311450798414</c:v>
                </c:pt>
                <c:pt idx="159">
                  <c:v>0.15236129384468403</c:v>
                </c:pt>
                <c:pt idx="160">
                  <c:v>0.15291180565033435</c:v>
                </c:pt>
                <c:pt idx="161">
                  <c:v>0.15348644738637912</c:v>
                </c:pt>
                <c:pt idx="162">
                  <c:v>0.15878378599699738</c:v>
                </c:pt>
                <c:pt idx="163">
                  <c:v>0.15912684591237886</c:v>
                </c:pt>
                <c:pt idx="164">
                  <c:v>0.16057398662481231</c:v>
                </c:pt>
                <c:pt idx="165">
                  <c:v>0.16163210045038895</c:v>
                </c:pt>
                <c:pt idx="166">
                  <c:v>0.16176563395659885</c:v>
                </c:pt>
                <c:pt idx="167">
                  <c:v>0.16217693462535823</c:v>
                </c:pt>
                <c:pt idx="168">
                  <c:v>0.17936257677084752</c:v>
                </c:pt>
                <c:pt idx="169">
                  <c:v>0.17965082571311583</c:v>
                </c:pt>
                <c:pt idx="170">
                  <c:v>0.18000043674082158</c:v>
                </c:pt>
                <c:pt idx="171">
                  <c:v>0.18081823392930255</c:v>
                </c:pt>
                <c:pt idx="172">
                  <c:v>0.18229387198034663</c:v>
                </c:pt>
                <c:pt idx="173">
                  <c:v>0.18307378190255216</c:v>
                </c:pt>
                <c:pt idx="174">
                  <c:v>0.18371950320731537</c:v>
                </c:pt>
                <c:pt idx="175">
                  <c:v>0.18410962194622624</c:v>
                </c:pt>
                <c:pt idx="176">
                  <c:v>0.18454516173058547</c:v>
                </c:pt>
                <c:pt idx="177">
                  <c:v>0.18473470724716798</c:v>
                </c:pt>
                <c:pt idx="178">
                  <c:v>0.18658528729357168</c:v>
                </c:pt>
                <c:pt idx="179">
                  <c:v>0.18678771666439195</c:v>
                </c:pt>
                <c:pt idx="180">
                  <c:v>0.18698337655247713</c:v>
                </c:pt>
                <c:pt idx="181">
                  <c:v>0.18767222601337519</c:v>
                </c:pt>
                <c:pt idx="182">
                  <c:v>0.19074196806332741</c:v>
                </c:pt>
                <c:pt idx="183">
                  <c:v>0.19092943906100723</c:v>
                </c:pt>
                <c:pt idx="184">
                  <c:v>0.19129684727719393</c:v>
                </c:pt>
                <c:pt idx="185">
                  <c:v>0.19287206223556708</c:v>
                </c:pt>
                <c:pt idx="186">
                  <c:v>0.19414166780401254</c:v>
                </c:pt>
                <c:pt idx="187">
                  <c:v>0.19455810017742595</c:v>
                </c:pt>
                <c:pt idx="188">
                  <c:v>0.19506297256721714</c:v>
                </c:pt>
                <c:pt idx="189">
                  <c:v>0.19529291660979936</c:v>
                </c:pt>
                <c:pt idx="190">
                  <c:v>0.1958390610072335</c:v>
                </c:pt>
                <c:pt idx="191">
                  <c:v>0.19824987034256855</c:v>
                </c:pt>
                <c:pt idx="192">
                  <c:v>0.19873727309949499</c:v>
                </c:pt>
                <c:pt idx="193">
                  <c:v>0.20005644875119419</c:v>
                </c:pt>
                <c:pt idx="194">
                  <c:v>0.20021509485464717</c:v>
                </c:pt>
                <c:pt idx="195">
                  <c:v>0.20193476183977069</c:v>
                </c:pt>
                <c:pt idx="196">
                  <c:v>0.20272013102224645</c:v>
                </c:pt>
                <c:pt idx="197">
                  <c:v>0.20336770847550154</c:v>
                </c:pt>
                <c:pt idx="198">
                  <c:v>0.20367430053227784</c:v>
                </c:pt>
                <c:pt idx="199">
                  <c:v>0.20427001501296571</c:v>
                </c:pt>
                <c:pt idx="200">
                  <c:v>0.20481321140985392</c:v>
                </c:pt>
                <c:pt idx="201">
                  <c:v>0.20573025795004773</c:v>
                </c:pt>
                <c:pt idx="202">
                  <c:v>0.20662677767162546</c:v>
                </c:pt>
                <c:pt idx="203">
                  <c:v>0.20757188480960825</c:v>
                </c:pt>
                <c:pt idx="204">
                  <c:v>0.23071303398389514</c:v>
                </c:pt>
                <c:pt idx="205">
                  <c:v>0.23133036713525312</c:v>
                </c:pt>
                <c:pt idx="206">
                  <c:v>0.23148257131158723</c:v>
                </c:pt>
                <c:pt idx="207">
                  <c:v>0.23192717346799505</c:v>
                </c:pt>
                <c:pt idx="208">
                  <c:v>0.23219926299986349</c:v>
                </c:pt>
                <c:pt idx="209">
                  <c:v>0.23299358536918244</c:v>
                </c:pt>
                <c:pt idx="210">
                  <c:v>0.23372545380100992</c:v>
                </c:pt>
                <c:pt idx="211">
                  <c:v>0.23386390064146304</c:v>
                </c:pt>
                <c:pt idx="212">
                  <c:v>0.23410257950047764</c:v>
                </c:pt>
                <c:pt idx="213">
                  <c:v>0.24853555343250985</c:v>
                </c:pt>
                <c:pt idx="214">
                  <c:v>0.24916522451207856</c:v>
                </c:pt>
                <c:pt idx="215">
                  <c:v>0.24965306400982662</c:v>
                </c:pt>
                <c:pt idx="216">
                  <c:v>0.25233956598880847</c:v>
                </c:pt>
                <c:pt idx="217">
                  <c:v>0.25876577043810561</c:v>
                </c:pt>
                <c:pt idx="218">
                  <c:v>0.25923144533915654</c:v>
                </c:pt>
                <c:pt idx="219">
                  <c:v>0.25930896683499388</c:v>
                </c:pt>
                <c:pt idx="220">
                  <c:v>0.26026881397570634</c:v>
                </c:pt>
                <c:pt idx="221">
                  <c:v>0.2603004776852737</c:v>
                </c:pt>
                <c:pt idx="222">
                  <c:v>0.26151330694690877</c:v>
                </c:pt>
                <c:pt idx="223">
                  <c:v>0.26232826532004921</c:v>
                </c:pt>
                <c:pt idx="224">
                  <c:v>0.262959028251672</c:v>
                </c:pt>
                <c:pt idx="225">
                  <c:v>0.26484498430462683</c:v>
                </c:pt>
                <c:pt idx="226">
                  <c:v>0.27629480005459273</c:v>
                </c:pt>
                <c:pt idx="227">
                  <c:v>0.27682795141258371</c:v>
                </c:pt>
                <c:pt idx="228">
                  <c:v>0.28249204312815623</c:v>
                </c:pt>
                <c:pt idx="229">
                  <c:v>0.31554775487921394</c:v>
                </c:pt>
                <c:pt idx="230">
                  <c:v>0.31588884946089812</c:v>
                </c:pt>
                <c:pt idx="231">
                  <c:v>0.31608571038624272</c:v>
                </c:pt>
                <c:pt idx="232">
                  <c:v>0.31739986351849331</c:v>
                </c:pt>
                <c:pt idx="233">
                  <c:v>0.31861443974341486</c:v>
                </c:pt>
                <c:pt idx="234">
                  <c:v>0.31924367408216198</c:v>
                </c:pt>
                <c:pt idx="235">
                  <c:v>0.31953126791319786</c:v>
                </c:pt>
                <c:pt idx="236">
                  <c:v>0.32669381738774406</c:v>
                </c:pt>
                <c:pt idx="237">
                  <c:v>0.32789005049815761</c:v>
                </c:pt>
                <c:pt idx="238">
                  <c:v>0.3279501023611302</c:v>
                </c:pt>
                <c:pt idx="239">
                  <c:v>0.32815056639825319</c:v>
                </c:pt>
                <c:pt idx="240">
                  <c:v>0.32827252627269021</c:v>
                </c:pt>
                <c:pt idx="241">
                  <c:v>0.32896050225194501</c:v>
                </c:pt>
                <c:pt idx="242">
                  <c:v>0.33031210590964938</c:v>
                </c:pt>
                <c:pt idx="243">
                  <c:v>0.33104015285928773</c:v>
                </c:pt>
                <c:pt idx="244">
                  <c:v>0.33137644329193411</c:v>
                </c:pt>
                <c:pt idx="245">
                  <c:v>0.33174123106319109</c:v>
                </c:pt>
                <c:pt idx="246">
                  <c:v>0.33328838542377526</c:v>
                </c:pt>
                <c:pt idx="247">
                  <c:v>0.33346548382694163</c:v>
                </c:pt>
                <c:pt idx="248">
                  <c:v>0.33399776170328938</c:v>
                </c:pt>
                <c:pt idx="249">
                  <c:v>0.33463027159819864</c:v>
                </c:pt>
                <c:pt idx="250">
                  <c:v>0.33591352531731972</c:v>
                </c:pt>
                <c:pt idx="251">
                  <c:v>0.33619697011055022</c:v>
                </c:pt>
                <c:pt idx="252">
                  <c:v>0.33628508257131179</c:v>
                </c:pt>
                <c:pt idx="253">
                  <c:v>0.33685633956598898</c:v>
                </c:pt>
                <c:pt idx="254">
                  <c:v>0.33710888494608998</c:v>
                </c:pt>
                <c:pt idx="255">
                  <c:v>0.33719252081342993</c:v>
                </c:pt>
                <c:pt idx="256">
                  <c:v>0.33765131704654033</c:v>
                </c:pt>
                <c:pt idx="257">
                  <c:v>0.33836375051180578</c:v>
                </c:pt>
                <c:pt idx="258">
                  <c:v>0.3391247713934763</c:v>
                </c:pt>
                <c:pt idx="259">
                  <c:v>0.33967364542104556</c:v>
                </c:pt>
                <c:pt idx="260">
                  <c:v>0.33999268459123799</c:v>
                </c:pt>
                <c:pt idx="261">
                  <c:v>0.34070762931622778</c:v>
                </c:pt>
                <c:pt idx="262">
                  <c:v>0.34087599290296178</c:v>
                </c:pt>
                <c:pt idx="263">
                  <c:v>0.34094598061962617</c:v>
                </c:pt>
                <c:pt idx="264">
                  <c:v>0.34139953596287714</c:v>
                </c:pt>
                <c:pt idx="265">
                  <c:v>0.34162478504162697</c:v>
                </c:pt>
                <c:pt idx="266">
                  <c:v>0.34169662890678326</c:v>
                </c:pt>
                <c:pt idx="267">
                  <c:v>0.34246081615941054</c:v>
                </c:pt>
                <c:pt idx="268">
                  <c:v>0.34290061416678053</c:v>
                </c:pt>
                <c:pt idx="269">
                  <c:v>0.34424370137846333</c:v>
                </c:pt>
                <c:pt idx="270">
                  <c:v>0.34436325917838145</c:v>
                </c:pt>
                <c:pt idx="271">
                  <c:v>0.34464834174969305</c:v>
                </c:pt>
                <c:pt idx="272">
                  <c:v>0.34484804149037818</c:v>
                </c:pt>
                <c:pt idx="273">
                  <c:v>0.34539615122150963</c:v>
                </c:pt>
                <c:pt idx="274">
                  <c:v>0.34571333424321021</c:v>
                </c:pt>
                <c:pt idx="275">
                  <c:v>0.34688882216459688</c:v>
                </c:pt>
                <c:pt idx="276">
                  <c:v>0.34710839361266566</c:v>
                </c:pt>
                <c:pt idx="277">
                  <c:v>0.3481011055002049</c:v>
                </c:pt>
                <c:pt idx="278">
                  <c:v>0.34835834584413827</c:v>
                </c:pt>
                <c:pt idx="279">
                  <c:v>0.3484964651289752</c:v>
                </c:pt>
                <c:pt idx="280">
                  <c:v>0.34856809062372068</c:v>
                </c:pt>
                <c:pt idx="281">
                  <c:v>0.34872335198580612</c:v>
                </c:pt>
                <c:pt idx="282">
                  <c:v>0.34919874437013804</c:v>
                </c:pt>
                <c:pt idx="283">
                  <c:v>0.34992428006005205</c:v>
                </c:pt>
                <c:pt idx="284">
                  <c:v>0.3504258768936811</c:v>
                </c:pt>
                <c:pt idx="285">
                  <c:v>0.35316467858605177</c:v>
                </c:pt>
                <c:pt idx="286">
                  <c:v>0.35339484099904483</c:v>
                </c:pt>
                <c:pt idx="287">
                  <c:v>0.35351112324280082</c:v>
                </c:pt>
                <c:pt idx="288">
                  <c:v>0.35365109867612959</c:v>
                </c:pt>
                <c:pt idx="289">
                  <c:v>0.35375471543605863</c:v>
                </c:pt>
                <c:pt idx="290">
                  <c:v>0.3538081070015015</c:v>
                </c:pt>
                <c:pt idx="291">
                  <c:v>0.35398269414494354</c:v>
                </c:pt>
                <c:pt idx="292">
                  <c:v>0.35402855193121352</c:v>
                </c:pt>
                <c:pt idx="293">
                  <c:v>0.35410039579636982</c:v>
                </c:pt>
                <c:pt idx="294">
                  <c:v>0.35417191210590987</c:v>
                </c:pt>
                <c:pt idx="295">
                  <c:v>0.35435108502797891</c:v>
                </c:pt>
                <c:pt idx="296">
                  <c:v>0.35441768800327578</c:v>
                </c:pt>
                <c:pt idx="297">
                  <c:v>0.35475124880578701</c:v>
                </c:pt>
                <c:pt idx="298">
                  <c:v>0.35580248396342318</c:v>
                </c:pt>
                <c:pt idx="299">
                  <c:v>0.35607741231063211</c:v>
                </c:pt>
                <c:pt idx="300">
                  <c:v>0.3561821209226152</c:v>
                </c:pt>
                <c:pt idx="301">
                  <c:v>0.35621771529957713</c:v>
                </c:pt>
                <c:pt idx="302">
                  <c:v>0.35648783949774826</c:v>
                </c:pt>
                <c:pt idx="303">
                  <c:v>0.3567668076975572</c:v>
                </c:pt>
                <c:pt idx="304">
                  <c:v>0.35684869660161067</c:v>
                </c:pt>
                <c:pt idx="305">
                  <c:v>0.35718378599699757</c:v>
                </c:pt>
                <c:pt idx="306">
                  <c:v>0.35751385287293586</c:v>
                </c:pt>
                <c:pt idx="307">
                  <c:v>0.35805562986215383</c:v>
                </c:pt>
                <c:pt idx="308">
                  <c:v>0.35847839497748069</c:v>
                </c:pt>
                <c:pt idx="309">
                  <c:v>0.3588201446703973</c:v>
                </c:pt>
                <c:pt idx="310">
                  <c:v>0.35932894772758306</c:v>
                </c:pt>
                <c:pt idx="311">
                  <c:v>0.35939282107274478</c:v>
                </c:pt>
                <c:pt idx="312">
                  <c:v>0.35954993858332213</c:v>
                </c:pt>
                <c:pt idx="313">
                  <c:v>0.35991014057595211</c:v>
                </c:pt>
                <c:pt idx="314">
                  <c:v>0.36008036031117796</c:v>
                </c:pt>
                <c:pt idx="315">
                  <c:v>0.36019620581411232</c:v>
                </c:pt>
                <c:pt idx="316">
                  <c:v>0.36057704381056382</c:v>
                </c:pt>
                <c:pt idx="317">
                  <c:v>0.36091256994677234</c:v>
                </c:pt>
                <c:pt idx="318">
                  <c:v>0.36097698921796112</c:v>
                </c:pt>
                <c:pt idx="319">
                  <c:v>0.36109971338883595</c:v>
                </c:pt>
                <c:pt idx="320">
                  <c:v>0.36138097447795836</c:v>
                </c:pt>
                <c:pt idx="321">
                  <c:v>0.36145773167735784</c:v>
                </c:pt>
                <c:pt idx="322">
                  <c:v>0.36152018561484933</c:v>
                </c:pt>
                <c:pt idx="323">
                  <c:v>0.3617255629862155</c:v>
                </c:pt>
                <c:pt idx="324">
                  <c:v>0.36212114098539661</c:v>
                </c:pt>
                <c:pt idx="325">
                  <c:v>0.58112045857786288</c:v>
                </c:pt>
                <c:pt idx="326">
                  <c:v>0.58114524361948972</c:v>
                </c:pt>
                <c:pt idx="327">
                  <c:v>0.58119241162822455</c:v>
                </c:pt>
                <c:pt idx="328">
                  <c:v>0.58137573358809902</c:v>
                </c:pt>
                <c:pt idx="329">
                  <c:v>0.58167861334789162</c:v>
                </c:pt>
                <c:pt idx="330">
                  <c:v>0.58180373959328535</c:v>
                </c:pt>
                <c:pt idx="331">
                  <c:v>0.58191303398389538</c:v>
                </c:pt>
                <c:pt idx="332">
                  <c:v>0.58224321004503909</c:v>
                </c:pt>
                <c:pt idx="333">
                  <c:v>0.58235108502797894</c:v>
                </c:pt>
                <c:pt idx="334">
                  <c:v>0.58300728811246094</c:v>
                </c:pt>
                <c:pt idx="335">
                  <c:v>0.58366349119694294</c:v>
                </c:pt>
                <c:pt idx="336">
                  <c:v>0.58389463627678462</c:v>
                </c:pt>
                <c:pt idx="337">
                  <c:v>0.58411180565033449</c:v>
                </c:pt>
                <c:pt idx="338">
                  <c:v>0.58442287430053241</c:v>
                </c:pt>
                <c:pt idx="339">
                  <c:v>0.58448227105227257</c:v>
                </c:pt>
                <c:pt idx="340">
                  <c:v>0.58532496246758581</c:v>
                </c:pt>
                <c:pt idx="341">
                  <c:v>0.58579740685137183</c:v>
                </c:pt>
                <c:pt idx="342">
                  <c:v>0.58596380510440849</c:v>
                </c:pt>
                <c:pt idx="343">
                  <c:v>0.58602691415313235</c:v>
                </c:pt>
                <c:pt idx="344">
                  <c:v>0.58637554251398949</c:v>
                </c:pt>
                <c:pt idx="345">
                  <c:v>0.58658943633137728</c:v>
                </c:pt>
                <c:pt idx="346">
                  <c:v>0.58712193257813583</c:v>
                </c:pt>
                <c:pt idx="347">
                  <c:v>0.58746564760474973</c:v>
                </c:pt>
                <c:pt idx="348">
                  <c:v>0.58790500887129815</c:v>
                </c:pt>
                <c:pt idx="349">
                  <c:v>0.58815537054729106</c:v>
                </c:pt>
                <c:pt idx="350">
                  <c:v>0.58837734406987874</c:v>
                </c:pt>
                <c:pt idx="351">
                  <c:v>0.58848838542377524</c:v>
                </c:pt>
                <c:pt idx="352">
                  <c:v>0.58874082161867081</c:v>
                </c:pt>
                <c:pt idx="353">
                  <c:v>0.5890455575269552</c:v>
                </c:pt>
                <c:pt idx="354">
                  <c:v>0.58916249488194361</c:v>
                </c:pt>
                <c:pt idx="355">
                  <c:v>0.58973604476593433</c:v>
                </c:pt>
                <c:pt idx="356">
                  <c:v>0.59019866248123387</c:v>
                </c:pt>
                <c:pt idx="357">
                  <c:v>0.59079732496246762</c:v>
                </c:pt>
                <c:pt idx="358">
                  <c:v>0.59132021291115056</c:v>
                </c:pt>
                <c:pt idx="359">
                  <c:v>0.59157996451480821</c:v>
                </c:pt>
                <c:pt idx="360">
                  <c:v>0.59172419817114774</c:v>
                </c:pt>
                <c:pt idx="361">
                  <c:v>0.59186166234475224</c:v>
                </c:pt>
                <c:pt idx="362">
                  <c:v>0.5921512215094854</c:v>
                </c:pt>
                <c:pt idx="363">
                  <c:v>0.59235408762112729</c:v>
                </c:pt>
                <c:pt idx="364">
                  <c:v>0.59238695236795413</c:v>
                </c:pt>
                <c:pt idx="365">
                  <c:v>0.59257103862426641</c:v>
                </c:pt>
                <c:pt idx="366">
                  <c:v>0.59264375597106589</c:v>
                </c:pt>
                <c:pt idx="367">
                  <c:v>0.59305614849187926</c:v>
                </c:pt>
                <c:pt idx="368">
                  <c:v>0.59337038351303395</c:v>
                </c:pt>
                <c:pt idx="369">
                  <c:v>0.59368134297802644</c:v>
                </c:pt>
                <c:pt idx="370">
                  <c:v>0.59435567080660567</c:v>
                </c:pt>
                <c:pt idx="371">
                  <c:v>0.59459718848096077</c:v>
                </c:pt>
                <c:pt idx="372">
                  <c:v>0.59501798826259034</c:v>
                </c:pt>
                <c:pt idx="373">
                  <c:v>0.59530077794458847</c:v>
                </c:pt>
                <c:pt idx="374">
                  <c:v>0.59548868568308988</c:v>
                </c:pt>
                <c:pt idx="375">
                  <c:v>0.59556664391974878</c:v>
                </c:pt>
                <c:pt idx="376">
                  <c:v>0.59566174423365625</c:v>
                </c:pt>
                <c:pt idx="377">
                  <c:v>0.59631783813293293</c:v>
                </c:pt>
                <c:pt idx="378">
                  <c:v>0.59677827214412438</c:v>
                </c:pt>
                <c:pt idx="379">
                  <c:v>0.59692741913470715</c:v>
                </c:pt>
                <c:pt idx="380">
                  <c:v>0.59719252081342966</c:v>
                </c:pt>
                <c:pt idx="381">
                  <c:v>0.59742399344888752</c:v>
                </c:pt>
                <c:pt idx="382">
                  <c:v>0.59748415449706549</c:v>
                </c:pt>
                <c:pt idx="383">
                  <c:v>0.59769793912924785</c:v>
                </c:pt>
                <c:pt idx="384">
                  <c:v>0.59780690596424169</c:v>
                </c:pt>
                <c:pt idx="385">
                  <c:v>0.59798826259041882</c:v>
                </c:pt>
                <c:pt idx="386">
                  <c:v>0.59823556708066039</c:v>
                </c:pt>
                <c:pt idx="387">
                  <c:v>0.59827203493926551</c:v>
                </c:pt>
                <c:pt idx="388">
                  <c:v>0.59849695646239909</c:v>
                </c:pt>
                <c:pt idx="389">
                  <c:v>0.59900608707520109</c:v>
                </c:pt>
                <c:pt idx="390">
                  <c:v>0.59921681452163211</c:v>
                </c:pt>
                <c:pt idx="391">
                  <c:v>0.59930438105636663</c:v>
                </c:pt>
                <c:pt idx="392">
                  <c:v>0.59949480005459233</c:v>
                </c:pt>
                <c:pt idx="393">
                  <c:v>0.5996847823119964</c:v>
                </c:pt>
                <c:pt idx="394">
                  <c:v>0.59979888085164423</c:v>
                </c:pt>
                <c:pt idx="395">
                  <c:v>0.60001812474409677</c:v>
                </c:pt>
                <c:pt idx="396">
                  <c:v>0.60035594376961876</c:v>
                </c:pt>
                <c:pt idx="397">
                  <c:v>0.60075643510304311</c:v>
                </c:pt>
                <c:pt idx="398">
                  <c:v>0.60091693735498797</c:v>
                </c:pt>
                <c:pt idx="399">
                  <c:v>0.60103605841408447</c:v>
                </c:pt>
                <c:pt idx="400">
                  <c:v>0.60115255902825127</c:v>
                </c:pt>
                <c:pt idx="401">
                  <c:v>0.60128216186706662</c:v>
                </c:pt>
                <c:pt idx="402">
                  <c:v>0.60142071789272511</c:v>
                </c:pt>
                <c:pt idx="403">
                  <c:v>0.60149900368500031</c:v>
                </c:pt>
                <c:pt idx="404">
                  <c:v>0.60173440698785274</c:v>
                </c:pt>
                <c:pt idx="405">
                  <c:v>0.60181138255766309</c:v>
                </c:pt>
                <c:pt idx="406">
                  <c:v>0.60199656066602936</c:v>
                </c:pt>
                <c:pt idx="407">
                  <c:v>0.60236920977207553</c:v>
                </c:pt>
                <c:pt idx="408">
                  <c:v>0.60250383513033945</c:v>
                </c:pt>
                <c:pt idx="409">
                  <c:v>0.60274819162003512</c:v>
                </c:pt>
                <c:pt idx="410">
                  <c:v>0.60285945134434249</c:v>
                </c:pt>
                <c:pt idx="411">
                  <c:v>0.60293828306264463</c:v>
                </c:pt>
                <c:pt idx="412">
                  <c:v>0.60310817524225424</c:v>
                </c:pt>
                <c:pt idx="413">
                  <c:v>0.60333167735771764</c:v>
                </c:pt>
                <c:pt idx="414">
                  <c:v>0.6035002593148624</c:v>
                </c:pt>
                <c:pt idx="415">
                  <c:v>0.60371229698375828</c:v>
                </c:pt>
                <c:pt idx="416">
                  <c:v>0.60474147672990264</c:v>
                </c:pt>
                <c:pt idx="417">
                  <c:v>0.60479552340657794</c:v>
                </c:pt>
                <c:pt idx="418">
                  <c:v>0.60533009417223915</c:v>
                </c:pt>
                <c:pt idx="419">
                  <c:v>0.60543938856284918</c:v>
                </c:pt>
                <c:pt idx="420">
                  <c:v>0.6056258768936803</c:v>
                </c:pt>
                <c:pt idx="421">
                  <c:v>0.60580996314999258</c:v>
                </c:pt>
                <c:pt idx="422">
                  <c:v>0.60605726764023415</c:v>
                </c:pt>
                <c:pt idx="423">
                  <c:v>0.60621154633547092</c:v>
                </c:pt>
                <c:pt idx="424">
                  <c:v>0.60633372458031876</c:v>
                </c:pt>
                <c:pt idx="425">
                  <c:v>0.60652163231882017</c:v>
                </c:pt>
                <c:pt idx="426">
                  <c:v>0.60660057322232774</c:v>
                </c:pt>
                <c:pt idx="427">
                  <c:v>0.60672428006005119</c:v>
                </c:pt>
                <c:pt idx="428">
                  <c:v>0.60690902142759584</c:v>
                </c:pt>
                <c:pt idx="429">
                  <c:v>0.60716418725262655</c:v>
                </c:pt>
                <c:pt idx="430">
                  <c:v>0.60726223556707992</c:v>
                </c:pt>
                <c:pt idx="431">
                  <c:v>0.60803286474682605</c:v>
                </c:pt>
                <c:pt idx="432">
                  <c:v>0.60819544151767357</c:v>
                </c:pt>
                <c:pt idx="433">
                  <c:v>0.60824719530503535</c:v>
                </c:pt>
                <c:pt idx="434">
                  <c:v>0.60855782721441165</c:v>
                </c:pt>
                <c:pt idx="435">
                  <c:v>0.60861198307629238</c:v>
                </c:pt>
                <c:pt idx="436">
                  <c:v>0.60873437969155098</c:v>
                </c:pt>
                <c:pt idx="437">
                  <c:v>0.60881037259451265</c:v>
                </c:pt>
                <c:pt idx="438">
                  <c:v>0.60887206223556634</c:v>
                </c:pt>
                <c:pt idx="439">
                  <c:v>0.60916336836358598</c:v>
                </c:pt>
                <c:pt idx="440">
                  <c:v>0.61018599699740605</c:v>
                </c:pt>
                <c:pt idx="441">
                  <c:v>0.61098162958918989</c:v>
                </c:pt>
                <c:pt idx="442">
                  <c:v>0.61115053910195094</c:v>
                </c:pt>
                <c:pt idx="443">
                  <c:v>0.61136519721577653</c:v>
                </c:pt>
                <c:pt idx="444">
                  <c:v>0.61163248259860714</c:v>
                </c:pt>
                <c:pt idx="445">
                  <c:v>0.61226750375324068</c:v>
                </c:pt>
                <c:pt idx="446">
                  <c:v>0.61252550839361186</c:v>
                </c:pt>
                <c:pt idx="447">
                  <c:v>0.61263993448887599</c:v>
                </c:pt>
                <c:pt idx="448">
                  <c:v>0.61302808789408958</c:v>
                </c:pt>
                <c:pt idx="449">
                  <c:v>0.61318673399754253</c:v>
                </c:pt>
                <c:pt idx="450">
                  <c:v>0.61330956735362274</c:v>
                </c:pt>
                <c:pt idx="451">
                  <c:v>0.6137865975160357</c:v>
                </c:pt>
                <c:pt idx="452">
                  <c:v>0.61403870615531508</c:v>
                </c:pt>
                <c:pt idx="453">
                  <c:v>0.61421427596560574</c:v>
                </c:pt>
                <c:pt idx="454">
                  <c:v>0.61438373140439373</c:v>
                </c:pt>
                <c:pt idx="455">
                  <c:v>0.61492954824621171</c:v>
                </c:pt>
                <c:pt idx="456">
                  <c:v>0.61529171557253903</c:v>
                </c:pt>
                <c:pt idx="457">
                  <c:v>0.6154772212365216</c:v>
                </c:pt>
                <c:pt idx="458">
                  <c:v>0.61564307356353132</c:v>
                </c:pt>
                <c:pt idx="459">
                  <c:v>0.6157639415859143</c:v>
                </c:pt>
                <c:pt idx="460">
                  <c:v>0.61591549065101603</c:v>
                </c:pt>
                <c:pt idx="461">
                  <c:v>0.61722636822710442</c:v>
                </c:pt>
                <c:pt idx="462">
                  <c:v>0.61736394158591434</c:v>
                </c:pt>
                <c:pt idx="463">
                  <c:v>0.61758220281151832</c:v>
                </c:pt>
                <c:pt idx="464">
                  <c:v>0.61829430872116753</c:v>
                </c:pt>
                <c:pt idx="465">
                  <c:v>0.6185276375051173</c:v>
                </c:pt>
                <c:pt idx="466">
                  <c:v>0.61887113416132034</c:v>
                </c:pt>
                <c:pt idx="467">
                  <c:v>0.61934641736044682</c:v>
                </c:pt>
                <c:pt idx="468">
                  <c:v>0.61951478094718082</c:v>
                </c:pt>
                <c:pt idx="469">
                  <c:v>0.62030091442609447</c:v>
                </c:pt>
                <c:pt idx="470">
                  <c:v>0.62040442200081813</c:v>
                </c:pt>
                <c:pt idx="471">
                  <c:v>0.62059636959191955</c:v>
                </c:pt>
                <c:pt idx="472">
                  <c:v>0.62080862563122619</c:v>
                </c:pt>
                <c:pt idx="473">
                  <c:v>0.62213762795141181</c:v>
                </c:pt>
                <c:pt idx="474">
                  <c:v>0.62238100177425881</c:v>
                </c:pt>
                <c:pt idx="475">
                  <c:v>0.62293839224784964</c:v>
                </c:pt>
                <c:pt idx="476">
                  <c:v>0.62336497884536568</c:v>
                </c:pt>
                <c:pt idx="477">
                  <c:v>0.62345582093626239</c:v>
                </c:pt>
                <c:pt idx="478">
                  <c:v>0.62363586733997467</c:v>
                </c:pt>
                <c:pt idx="479">
                  <c:v>0.6238333833765517</c:v>
                </c:pt>
                <c:pt idx="480">
                  <c:v>0.62443914289613678</c:v>
                </c:pt>
                <c:pt idx="481">
                  <c:v>0.62493102224648478</c:v>
                </c:pt>
                <c:pt idx="482">
                  <c:v>0.6250998225740404</c:v>
                </c:pt>
                <c:pt idx="483">
                  <c:v>0.62516566125289941</c:v>
                </c:pt>
                <c:pt idx="484">
                  <c:v>0.62522134570765575</c:v>
                </c:pt>
                <c:pt idx="485">
                  <c:v>0.62554027569264281</c:v>
                </c:pt>
                <c:pt idx="486">
                  <c:v>0.62565022519448532</c:v>
                </c:pt>
                <c:pt idx="487">
                  <c:v>0.62606097993721765</c:v>
                </c:pt>
                <c:pt idx="488">
                  <c:v>0.62652294254128482</c:v>
                </c:pt>
                <c:pt idx="489">
                  <c:v>0.62684907874982854</c:v>
                </c:pt>
                <c:pt idx="490">
                  <c:v>0.62707738501432975</c:v>
                </c:pt>
                <c:pt idx="491">
                  <c:v>0.62730372594513362</c:v>
                </c:pt>
                <c:pt idx="492">
                  <c:v>0.62743889722942459</c:v>
                </c:pt>
                <c:pt idx="493">
                  <c:v>0.62753552613620767</c:v>
                </c:pt>
                <c:pt idx="494">
                  <c:v>0.62778370410809248</c:v>
                </c:pt>
                <c:pt idx="495">
                  <c:v>0.62794376961921572</c:v>
                </c:pt>
                <c:pt idx="496">
                  <c:v>0.62801725126245311</c:v>
                </c:pt>
                <c:pt idx="497">
                  <c:v>0.62836839088303453</c:v>
                </c:pt>
                <c:pt idx="498">
                  <c:v>0.62843674082161782</c:v>
                </c:pt>
                <c:pt idx="499">
                  <c:v>0.62865369182475694</c:v>
                </c:pt>
                <c:pt idx="500">
                  <c:v>0.62921643237341263</c:v>
                </c:pt>
                <c:pt idx="501">
                  <c:v>0.62967752149583656</c:v>
                </c:pt>
                <c:pt idx="502">
                  <c:v>0.63022770574587073</c:v>
                </c:pt>
                <c:pt idx="503">
                  <c:v>0.63049433601746896</c:v>
                </c:pt>
                <c:pt idx="504">
                  <c:v>0.63065636686228954</c:v>
                </c:pt>
                <c:pt idx="505">
                  <c:v>0.63120327555616151</c:v>
                </c:pt>
                <c:pt idx="506">
                  <c:v>0.63176743551248749</c:v>
                </c:pt>
                <c:pt idx="507">
                  <c:v>0.63192979391292425</c:v>
                </c:pt>
                <c:pt idx="508">
                  <c:v>0.63219140166507382</c:v>
                </c:pt>
                <c:pt idx="509">
                  <c:v>0.63283876074791812</c:v>
                </c:pt>
                <c:pt idx="510">
                  <c:v>0.63291933942950673</c:v>
                </c:pt>
                <c:pt idx="511">
                  <c:v>0.63317996451480762</c:v>
                </c:pt>
                <c:pt idx="512">
                  <c:v>0.63432979391292421</c:v>
                </c:pt>
                <c:pt idx="513">
                  <c:v>0.63447337245803137</c:v>
                </c:pt>
                <c:pt idx="514">
                  <c:v>0.63477537873618073</c:v>
                </c:pt>
                <c:pt idx="515">
                  <c:v>0.63493751876620663</c:v>
                </c:pt>
                <c:pt idx="516">
                  <c:v>0.63518864473863734</c:v>
                </c:pt>
                <c:pt idx="517">
                  <c:v>0.63548541012692727</c:v>
                </c:pt>
                <c:pt idx="518">
                  <c:v>0.63557330421727798</c:v>
                </c:pt>
                <c:pt idx="519">
                  <c:v>0.63580663300122775</c:v>
                </c:pt>
                <c:pt idx="520">
                  <c:v>0.63598722533096708</c:v>
                </c:pt>
                <c:pt idx="521">
                  <c:v>0.63619293025794943</c:v>
                </c:pt>
                <c:pt idx="522">
                  <c:v>0.6364152313361533</c:v>
                </c:pt>
                <c:pt idx="523">
                  <c:v>0.63665445612119498</c:v>
                </c:pt>
                <c:pt idx="524">
                  <c:v>0.63675938310358882</c:v>
                </c:pt>
                <c:pt idx="525">
                  <c:v>0.63693997543332814</c:v>
                </c:pt>
                <c:pt idx="526">
                  <c:v>0.63733992084072544</c:v>
                </c:pt>
                <c:pt idx="527">
                  <c:v>0.63761321140985328</c:v>
                </c:pt>
                <c:pt idx="528">
                  <c:v>0.63911854783676747</c:v>
                </c:pt>
                <c:pt idx="529">
                  <c:v>0.63915807288112392</c:v>
                </c:pt>
                <c:pt idx="530">
                  <c:v>0.63927915927391765</c:v>
                </c:pt>
                <c:pt idx="531">
                  <c:v>0.63961250170601813</c:v>
                </c:pt>
                <c:pt idx="532">
                  <c:v>0.63978949092397908</c:v>
                </c:pt>
                <c:pt idx="533">
                  <c:v>0.63998427733042096</c:v>
                </c:pt>
                <c:pt idx="534">
                  <c:v>0.6402244847823112</c:v>
                </c:pt>
                <c:pt idx="535">
                  <c:v>0.64034589873072123</c:v>
                </c:pt>
                <c:pt idx="536">
                  <c:v>0.64048183431145</c:v>
                </c:pt>
                <c:pt idx="537">
                  <c:v>0.64067192575405951</c:v>
                </c:pt>
                <c:pt idx="538">
                  <c:v>0.6408314453391557</c:v>
                </c:pt>
                <c:pt idx="539">
                  <c:v>0.64142934352395164</c:v>
                </c:pt>
                <c:pt idx="540">
                  <c:v>0.64166594786406361</c:v>
                </c:pt>
                <c:pt idx="541">
                  <c:v>0.641997106592056</c:v>
                </c:pt>
                <c:pt idx="542">
                  <c:v>0.64226646649378927</c:v>
                </c:pt>
                <c:pt idx="543">
                  <c:v>0.64261706018834364</c:v>
                </c:pt>
                <c:pt idx="544">
                  <c:v>0.64274240480414824</c:v>
                </c:pt>
                <c:pt idx="545">
                  <c:v>0.64297256721714124</c:v>
                </c:pt>
                <c:pt idx="546">
                  <c:v>0.64352853828306178</c:v>
                </c:pt>
                <c:pt idx="547">
                  <c:v>0.6437153541695092</c:v>
                </c:pt>
                <c:pt idx="548">
                  <c:v>0.64405590282516634</c:v>
                </c:pt>
                <c:pt idx="549">
                  <c:v>0.6440881124607607</c:v>
                </c:pt>
                <c:pt idx="550">
                  <c:v>0.6444858741640499</c:v>
                </c:pt>
                <c:pt idx="551">
                  <c:v>0.64455586188071434</c:v>
                </c:pt>
                <c:pt idx="552">
                  <c:v>0.64552750102361045</c:v>
                </c:pt>
                <c:pt idx="553">
                  <c:v>0.64590582776033767</c:v>
                </c:pt>
                <c:pt idx="554">
                  <c:v>0.6459449160638725</c:v>
                </c:pt>
                <c:pt idx="555">
                  <c:v>0.646329793912924</c:v>
                </c:pt>
                <c:pt idx="556">
                  <c:v>0.64642675037532338</c:v>
                </c:pt>
                <c:pt idx="557">
                  <c:v>0.64665189026886782</c:v>
                </c:pt>
                <c:pt idx="558">
                  <c:v>0.64691535416950929</c:v>
                </c:pt>
                <c:pt idx="559">
                  <c:v>0.64720098266684789</c:v>
                </c:pt>
                <c:pt idx="560">
                  <c:v>0.64733418861744163</c:v>
                </c:pt>
                <c:pt idx="561">
                  <c:v>0.64775946499249282</c:v>
                </c:pt>
                <c:pt idx="562">
                  <c:v>0.64805983349256102</c:v>
                </c:pt>
                <c:pt idx="563">
                  <c:v>0.64817163914289544</c:v>
                </c:pt>
                <c:pt idx="564">
                  <c:v>0.64852212365224438</c:v>
                </c:pt>
                <c:pt idx="565">
                  <c:v>0.64898157499658726</c:v>
                </c:pt>
                <c:pt idx="566">
                  <c:v>0.6493562986215361</c:v>
                </c:pt>
                <c:pt idx="567">
                  <c:v>0.6496018561484912</c:v>
                </c:pt>
                <c:pt idx="568">
                  <c:v>0.65000300259314792</c:v>
                </c:pt>
                <c:pt idx="569">
                  <c:v>0.65009690186979596</c:v>
                </c:pt>
                <c:pt idx="570">
                  <c:v>0.65024681315681654</c:v>
                </c:pt>
                <c:pt idx="571">
                  <c:v>0.65040338474136683</c:v>
                </c:pt>
                <c:pt idx="572">
                  <c:v>0.65122576770847473</c:v>
                </c:pt>
                <c:pt idx="573">
                  <c:v>0.65166316364132582</c:v>
                </c:pt>
                <c:pt idx="574">
                  <c:v>0.65265653064009743</c:v>
                </c:pt>
                <c:pt idx="575">
                  <c:v>0.65298157499658716</c:v>
                </c:pt>
                <c:pt idx="576">
                  <c:v>0.65326185341886089</c:v>
                </c:pt>
                <c:pt idx="577">
                  <c:v>0.6533137163914281</c:v>
                </c:pt>
                <c:pt idx="578">
                  <c:v>0.65362260133751793</c:v>
                </c:pt>
                <c:pt idx="579">
                  <c:v>0.65376301351166832</c:v>
                </c:pt>
                <c:pt idx="580">
                  <c:v>0.65384654019380284</c:v>
                </c:pt>
                <c:pt idx="581">
                  <c:v>0.65413315135799011</c:v>
                </c:pt>
                <c:pt idx="582">
                  <c:v>0.65415913743687637</c:v>
                </c:pt>
                <c:pt idx="583">
                  <c:v>0.65419505936945455</c:v>
                </c:pt>
                <c:pt idx="584">
                  <c:v>0.65424692234202175</c:v>
                </c:pt>
                <c:pt idx="585">
                  <c:v>0.65451671898457664</c:v>
                </c:pt>
                <c:pt idx="586">
                  <c:v>0.65461029070560839</c:v>
                </c:pt>
                <c:pt idx="587">
                  <c:v>0.65475648969564526</c:v>
                </c:pt>
                <c:pt idx="588">
                  <c:v>0.65500925344615701</c:v>
                </c:pt>
                <c:pt idx="589">
                  <c:v>0.6552900777944578</c:v>
                </c:pt>
                <c:pt idx="590">
                  <c:v>0.65570137846321719</c:v>
                </c:pt>
                <c:pt idx="591">
                  <c:v>0.65594901050907495</c:v>
                </c:pt>
                <c:pt idx="592">
                  <c:v>0.65609826668486315</c:v>
                </c:pt>
                <c:pt idx="593">
                  <c:v>0.65668229834857272</c:v>
                </c:pt>
                <c:pt idx="594">
                  <c:v>0.65676593421591267</c:v>
                </c:pt>
                <c:pt idx="595">
                  <c:v>0.65704053500750537</c:v>
                </c:pt>
                <c:pt idx="596">
                  <c:v>0.65722822437559603</c:v>
                </c:pt>
                <c:pt idx="597">
                  <c:v>0.6575258632455292</c:v>
                </c:pt>
                <c:pt idx="598">
                  <c:v>0.65766398253036606</c:v>
                </c:pt>
                <c:pt idx="599">
                  <c:v>0.65776312269687354</c:v>
                </c:pt>
                <c:pt idx="600">
                  <c:v>0.65803390200627709</c:v>
                </c:pt>
                <c:pt idx="601">
                  <c:v>0.65820346663027052</c:v>
                </c:pt>
                <c:pt idx="602">
                  <c:v>0.65848592875665235</c:v>
                </c:pt>
                <c:pt idx="603">
                  <c:v>0.65854521632318708</c:v>
                </c:pt>
                <c:pt idx="604">
                  <c:v>0.65872318820799669</c:v>
                </c:pt>
                <c:pt idx="605">
                  <c:v>0.65886971475364975</c:v>
                </c:pt>
                <c:pt idx="606">
                  <c:v>0.65888827623856849</c:v>
                </c:pt>
                <c:pt idx="607">
                  <c:v>0.6590243210045027</c:v>
                </c:pt>
                <c:pt idx="608">
                  <c:v>0.65945025249078626</c:v>
                </c:pt>
                <c:pt idx="609">
                  <c:v>0.65958553296028266</c:v>
                </c:pt>
                <c:pt idx="610">
                  <c:v>0.65983458441381071</c:v>
                </c:pt>
                <c:pt idx="611">
                  <c:v>0.66022066330012164</c:v>
                </c:pt>
                <c:pt idx="612">
                  <c:v>0.66041512215094733</c:v>
                </c:pt>
                <c:pt idx="613">
                  <c:v>0.66057245803193543</c:v>
                </c:pt>
                <c:pt idx="614">
                  <c:v>0.66065991538146451</c:v>
                </c:pt>
                <c:pt idx="615">
                  <c:v>0.66082445748600938</c:v>
                </c:pt>
                <c:pt idx="616">
                  <c:v>0.66091420772485199</c:v>
                </c:pt>
                <c:pt idx="617">
                  <c:v>0.66106368227105095</c:v>
                </c:pt>
                <c:pt idx="618">
                  <c:v>0.66111620035485064</c:v>
                </c:pt>
                <c:pt idx="619">
                  <c:v>0.66136110277057325</c:v>
                </c:pt>
                <c:pt idx="620">
                  <c:v>0.66150926709430735</c:v>
                </c:pt>
                <c:pt idx="621">
                  <c:v>0.66168909512760887</c:v>
                </c:pt>
                <c:pt idx="622">
                  <c:v>0.66182350211546204</c:v>
                </c:pt>
                <c:pt idx="623">
                  <c:v>0.66196238569673682</c:v>
                </c:pt>
                <c:pt idx="624">
                  <c:v>0.66207866794049275</c:v>
                </c:pt>
                <c:pt idx="625">
                  <c:v>0.66417600655111098</c:v>
                </c:pt>
                <c:pt idx="626">
                  <c:v>0.6645841408489136</c:v>
                </c:pt>
                <c:pt idx="627">
                  <c:v>0.664799563259177</c:v>
                </c:pt>
                <c:pt idx="628">
                  <c:v>0.66499249351712708</c:v>
                </c:pt>
                <c:pt idx="629">
                  <c:v>0.66528642009007644</c:v>
                </c:pt>
                <c:pt idx="630">
                  <c:v>0.66554082161866934</c:v>
                </c:pt>
                <c:pt idx="631">
                  <c:v>0.66567883171830089</c:v>
                </c:pt>
                <c:pt idx="632">
                  <c:v>0.66579675174013797</c:v>
                </c:pt>
                <c:pt idx="633">
                  <c:v>0.66615204039852471</c:v>
                </c:pt>
                <c:pt idx="634">
                  <c:v>0.66646889586460911</c:v>
                </c:pt>
                <c:pt idx="635">
                  <c:v>0.66663704108093225</c:v>
                </c:pt>
                <c:pt idx="636">
                  <c:v>0.66723886993312276</c:v>
                </c:pt>
                <c:pt idx="637">
                  <c:v>0.66752329739320193</c:v>
                </c:pt>
                <c:pt idx="638">
                  <c:v>0.66825702197352133</c:v>
                </c:pt>
                <c:pt idx="639">
                  <c:v>0.66855236795414097</c:v>
                </c:pt>
                <c:pt idx="640">
                  <c:v>0.66869321686911298</c:v>
                </c:pt>
                <c:pt idx="641">
                  <c:v>0.6688219462262851</c:v>
                </c:pt>
                <c:pt idx="642">
                  <c:v>0.66919088303534746</c:v>
                </c:pt>
                <c:pt idx="643">
                  <c:v>0.66936317728947603</c:v>
                </c:pt>
                <c:pt idx="644">
                  <c:v>0.66956811792002058</c:v>
                </c:pt>
                <c:pt idx="645">
                  <c:v>0.6699170738364939</c:v>
                </c:pt>
                <c:pt idx="646">
                  <c:v>0.67027476456939961</c:v>
                </c:pt>
                <c:pt idx="647">
                  <c:v>0.67035261362085319</c:v>
                </c:pt>
                <c:pt idx="648">
                  <c:v>0.6704592875665335</c:v>
                </c:pt>
                <c:pt idx="649">
                  <c:v>0.67061957144806761</c:v>
                </c:pt>
                <c:pt idx="650">
                  <c:v>0.67150975842773186</c:v>
                </c:pt>
                <c:pt idx="651">
                  <c:v>0.67187137982803213</c:v>
                </c:pt>
                <c:pt idx="652">
                  <c:v>0.67249024157226578</c:v>
                </c:pt>
                <c:pt idx="653">
                  <c:v>0.67267694827350777</c:v>
                </c:pt>
                <c:pt idx="654">
                  <c:v>0.67274038487784793</c:v>
                </c:pt>
                <c:pt idx="655">
                  <c:v>0.67281310222464741</c:v>
                </c:pt>
                <c:pt idx="656">
                  <c:v>0.67300013648150558</c:v>
                </c:pt>
                <c:pt idx="657">
                  <c:v>0.67354071243346414</c:v>
                </c:pt>
                <c:pt idx="658">
                  <c:v>0.67359868977753401</c:v>
                </c:pt>
                <c:pt idx="659">
                  <c:v>0.67364640371229589</c:v>
                </c:pt>
                <c:pt idx="660">
                  <c:v>0.67373724580319261</c:v>
                </c:pt>
                <c:pt idx="661">
                  <c:v>0.67377808107001391</c:v>
                </c:pt>
                <c:pt idx="662">
                  <c:v>0.67380275692643532</c:v>
                </c:pt>
                <c:pt idx="663">
                  <c:v>0.67396522451207752</c:v>
                </c:pt>
                <c:pt idx="664">
                  <c:v>0.67438995496110166</c:v>
                </c:pt>
                <c:pt idx="665">
                  <c:v>0.675366507438241</c:v>
                </c:pt>
                <c:pt idx="666">
                  <c:v>0.67560496792684477</c:v>
                </c:pt>
                <c:pt idx="667">
                  <c:v>0.67573151357990879</c:v>
                </c:pt>
                <c:pt idx="668">
                  <c:v>0.67590599153814546</c:v>
                </c:pt>
                <c:pt idx="669">
                  <c:v>0.6762050498157488</c:v>
                </c:pt>
                <c:pt idx="670">
                  <c:v>0.6764605431963957</c:v>
                </c:pt>
                <c:pt idx="671">
                  <c:v>0.67664757745325388</c:v>
                </c:pt>
                <c:pt idx="672">
                  <c:v>0.67721774259587708</c:v>
                </c:pt>
                <c:pt idx="673">
                  <c:v>0.67734297802647625</c:v>
                </c:pt>
                <c:pt idx="674">
                  <c:v>0.67751745598471291</c:v>
                </c:pt>
                <c:pt idx="675">
                  <c:v>0.67756833629043145</c:v>
                </c:pt>
                <c:pt idx="676">
                  <c:v>0.67761408489149599</c:v>
                </c:pt>
                <c:pt idx="677">
                  <c:v>0.67773506209908441</c:v>
                </c:pt>
                <c:pt idx="678">
                  <c:v>0.6778816978299429</c:v>
                </c:pt>
                <c:pt idx="679">
                  <c:v>0.67825456530639983</c:v>
                </c:pt>
                <c:pt idx="680">
                  <c:v>0.67829409035075627</c:v>
                </c:pt>
                <c:pt idx="681">
                  <c:v>0.67836353214139367</c:v>
                </c:pt>
                <c:pt idx="682">
                  <c:v>0.67868573768254281</c:v>
                </c:pt>
                <c:pt idx="683">
                  <c:v>0.67955408762112612</c:v>
                </c:pt>
                <c:pt idx="684">
                  <c:v>0.68091256994677096</c:v>
                </c:pt>
                <c:pt idx="685">
                  <c:v>0.68138053773713536</c:v>
                </c:pt>
                <c:pt idx="686">
                  <c:v>0.68152247850416148</c:v>
                </c:pt>
                <c:pt idx="687">
                  <c:v>0.68162292889313381</c:v>
                </c:pt>
                <c:pt idx="688">
                  <c:v>0.68179260270233266</c:v>
                </c:pt>
                <c:pt idx="689">
                  <c:v>0.68213031254264933</c:v>
                </c:pt>
                <c:pt idx="690">
                  <c:v>0.68234497065647493</c:v>
                </c:pt>
                <c:pt idx="691">
                  <c:v>0.68247370001364704</c:v>
                </c:pt>
                <c:pt idx="692">
                  <c:v>0.68261050907601906</c:v>
                </c:pt>
                <c:pt idx="693">
                  <c:v>0.6827746144397423</c:v>
                </c:pt>
                <c:pt idx="694">
                  <c:v>0.68316811792002075</c:v>
                </c:pt>
                <c:pt idx="695">
                  <c:v>0.68332654565306294</c:v>
                </c:pt>
                <c:pt idx="696">
                  <c:v>0.68344195441517563</c:v>
                </c:pt>
                <c:pt idx="697">
                  <c:v>0.68398471407124228</c:v>
                </c:pt>
                <c:pt idx="698">
                  <c:v>0.68408407260816051</c:v>
                </c:pt>
                <c:pt idx="699">
                  <c:v>0.68432657294936428</c:v>
                </c:pt>
                <c:pt idx="700">
                  <c:v>0.68454090350757368</c:v>
                </c:pt>
                <c:pt idx="701">
                  <c:v>0.6847188753923833</c:v>
                </c:pt>
                <c:pt idx="702">
                  <c:v>0.68483373822846905</c:v>
                </c:pt>
                <c:pt idx="703">
                  <c:v>0.68490601883444691</c:v>
                </c:pt>
                <c:pt idx="704">
                  <c:v>0.68497338610618164</c:v>
                </c:pt>
                <c:pt idx="705">
                  <c:v>0.68520977207588274</c:v>
                </c:pt>
                <c:pt idx="706">
                  <c:v>0.6854275965606651</c:v>
                </c:pt>
                <c:pt idx="707">
                  <c:v>0.6854886310904863</c:v>
                </c:pt>
                <c:pt idx="708">
                  <c:v>0.68582666848641916</c:v>
                </c:pt>
                <c:pt idx="709">
                  <c:v>0.68609013238706062</c:v>
                </c:pt>
                <c:pt idx="710">
                  <c:v>0.68622988944997865</c:v>
                </c:pt>
                <c:pt idx="711">
                  <c:v>0.68629212501705927</c:v>
                </c:pt>
                <c:pt idx="712">
                  <c:v>0.68638798962740455</c:v>
                </c:pt>
                <c:pt idx="713">
                  <c:v>0.68647107956871745</c:v>
                </c:pt>
                <c:pt idx="714">
                  <c:v>0.68691983076293062</c:v>
                </c:pt>
                <c:pt idx="715">
                  <c:v>0.68717521495837208</c:v>
                </c:pt>
                <c:pt idx="716">
                  <c:v>0.68796222191892897</c:v>
                </c:pt>
                <c:pt idx="717">
                  <c:v>0.68817229425412751</c:v>
                </c:pt>
                <c:pt idx="718">
                  <c:v>0.68838859014603415</c:v>
                </c:pt>
                <c:pt idx="719">
                  <c:v>0.68854144943360074</c:v>
                </c:pt>
                <c:pt idx="720">
                  <c:v>0.68868448205268085</c:v>
                </c:pt>
                <c:pt idx="721">
                  <c:v>0.6887868977753504</c:v>
                </c:pt>
                <c:pt idx="722">
                  <c:v>0.68897152995768973</c:v>
                </c:pt>
                <c:pt idx="723">
                  <c:v>0.68916882762385601</c:v>
                </c:pt>
                <c:pt idx="724">
                  <c:v>0.68934679950866562</c:v>
                </c:pt>
                <c:pt idx="725">
                  <c:v>0.68966158045584725</c:v>
                </c:pt>
                <c:pt idx="726">
                  <c:v>0.68978899959055451</c:v>
                </c:pt>
                <c:pt idx="727">
                  <c:v>0.69001632318820705</c:v>
                </c:pt>
                <c:pt idx="728">
                  <c:v>0.69010323461170919</c:v>
                </c:pt>
                <c:pt idx="729">
                  <c:v>0.69043843319230147</c:v>
                </c:pt>
                <c:pt idx="730">
                  <c:v>0.69067405486556477</c:v>
                </c:pt>
                <c:pt idx="731">
                  <c:v>0.69080868022382869</c:v>
                </c:pt>
                <c:pt idx="732">
                  <c:v>0.69100139211136791</c:v>
                </c:pt>
                <c:pt idx="733">
                  <c:v>0.69144664937900813</c:v>
                </c:pt>
                <c:pt idx="734">
                  <c:v>0.69199497748055039</c:v>
                </c:pt>
                <c:pt idx="735">
                  <c:v>0.69222339293025692</c:v>
                </c:pt>
                <c:pt idx="736">
                  <c:v>0.69248347208953087</c:v>
                </c:pt>
                <c:pt idx="737">
                  <c:v>0.69269518220281057</c:v>
                </c:pt>
                <c:pt idx="738">
                  <c:v>0.69279541422137203</c:v>
                </c:pt>
                <c:pt idx="739">
                  <c:v>0.69282009007779344</c:v>
                </c:pt>
                <c:pt idx="740">
                  <c:v>0.69299249351712744</c:v>
                </c:pt>
                <c:pt idx="741">
                  <c:v>0.69319000955370447</c:v>
                </c:pt>
                <c:pt idx="742">
                  <c:v>0.69352411628224275</c:v>
                </c:pt>
                <c:pt idx="743">
                  <c:v>0.69414101269277917</c:v>
                </c:pt>
                <c:pt idx="744">
                  <c:v>0.69460057322232738</c:v>
                </c:pt>
                <c:pt idx="745">
                  <c:v>0.69479907192575308</c:v>
                </c:pt>
                <c:pt idx="746">
                  <c:v>0.69536880032755466</c:v>
                </c:pt>
                <c:pt idx="747">
                  <c:v>0.6961751330694681</c:v>
                </c:pt>
                <c:pt idx="748">
                  <c:v>0.69651753787361714</c:v>
                </c:pt>
                <c:pt idx="749">
                  <c:v>0.69664615804558383</c:v>
                </c:pt>
                <c:pt idx="750">
                  <c:v>0.69685874164050676</c:v>
                </c:pt>
                <c:pt idx="751">
                  <c:v>0.69729242527637414</c:v>
                </c:pt>
                <c:pt idx="752">
                  <c:v>0.6974731267913189</c:v>
                </c:pt>
                <c:pt idx="753">
                  <c:v>0.69759421318411263</c:v>
                </c:pt>
                <c:pt idx="754">
                  <c:v>0.69773528046949551</c:v>
                </c:pt>
                <c:pt idx="755">
                  <c:v>0.69796751740139129</c:v>
                </c:pt>
                <c:pt idx="756">
                  <c:v>0.69811830217005511</c:v>
                </c:pt>
                <c:pt idx="757">
                  <c:v>0.69831210590964843</c:v>
                </c:pt>
                <c:pt idx="758">
                  <c:v>0.6987046267230782</c:v>
                </c:pt>
                <c:pt idx="759">
                  <c:v>0.69892681861607675</c:v>
                </c:pt>
                <c:pt idx="760">
                  <c:v>0.69925502934352313</c:v>
                </c:pt>
                <c:pt idx="761">
                  <c:v>0.69937829944042496</c:v>
                </c:pt>
                <c:pt idx="762">
                  <c:v>0.69959896274054778</c:v>
                </c:pt>
                <c:pt idx="763">
                  <c:v>0.69972539920840637</c:v>
                </c:pt>
                <c:pt idx="764">
                  <c:v>0.69995272280605891</c:v>
                </c:pt>
                <c:pt idx="765">
                  <c:v>0.70015646239934404</c:v>
                </c:pt>
                <c:pt idx="766">
                  <c:v>0.70047004230926624</c:v>
                </c:pt>
                <c:pt idx="767">
                  <c:v>0.70078962740548567</c:v>
                </c:pt>
                <c:pt idx="768">
                  <c:v>0.70105571175105685</c:v>
                </c:pt>
                <c:pt idx="769">
                  <c:v>0.70134952913880078</c:v>
                </c:pt>
                <c:pt idx="770">
                  <c:v>0.70149103316500527</c:v>
                </c:pt>
                <c:pt idx="771">
                  <c:v>0.70229616486965929</c:v>
                </c:pt>
                <c:pt idx="772">
                  <c:v>0.70241779718848008</c:v>
                </c:pt>
                <c:pt idx="773">
                  <c:v>0.70321211955779905</c:v>
                </c:pt>
                <c:pt idx="774">
                  <c:v>0.70339434966561942</c:v>
                </c:pt>
                <c:pt idx="775">
                  <c:v>0.7035321413948401</c:v>
                </c:pt>
                <c:pt idx="776">
                  <c:v>0.70373708202538465</c:v>
                </c:pt>
                <c:pt idx="777">
                  <c:v>0.70390828442745912</c:v>
                </c:pt>
                <c:pt idx="778">
                  <c:v>0.70402183704108001</c:v>
                </c:pt>
                <c:pt idx="779">
                  <c:v>0.70405852327009599</c:v>
                </c:pt>
                <c:pt idx="780">
                  <c:v>0.70462453937491376</c:v>
                </c:pt>
                <c:pt idx="781">
                  <c:v>0.70483723215504201</c:v>
                </c:pt>
                <c:pt idx="782">
                  <c:v>0.70507569264364578</c:v>
                </c:pt>
                <c:pt idx="783">
                  <c:v>0.70516194895591544</c:v>
                </c:pt>
                <c:pt idx="784">
                  <c:v>0.70531568172512527</c:v>
                </c:pt>
                <c:pt idx="785">
                  <c:v>0.70538130203357352</c:v>
                </c:pt>
                <c:pt idx="786">
                  <c:v>0.70563777808106909</c:v>
                </c:pt>
                <c:pt idx="787">
                  <c:v>0.70588682953459714</c:v>
                </c:pt>
                <c:pt idx="788">
                  <c:v>0.7060204722260125</c:v>
                </c:pt>
                <c:pt idx="789">
                  <c:v>0.70621143715026524</c:v>
                </c:pt>
                <c:pt idx="790">
                  <c:v>0.70635239525044269</c:v>
                </c:pt>
                <c:pt idx="791">
                  <c:v>0.70675921932578045</c:v>
                </c:pt>
                <c:pt idx="792">
                  <c:v>0.70728669305309044</c:v>
                </c:pt>
                <c:pt idx="793">
                  <c:v>0.70735842773304136</c:v>
                </c:pt>
                <c:pt idx="794">
                  <c:v>0.70748322642281891</c:v>
                </c:pt>
                <c:pt idx="795">
                  <c:v>0.70771338883581192</c:v>
                </c:pt>
                <c:pt idx="796">
                  <c:v>0.70787345434693516</c:v>
                </c:pt>
                <c:pt idx="797">
                  <c:v>0.70806354578954467</c:v>
                </c:pt>
                <c:pt idx="798">
                  <c:v>0.70811093216869025</c:v>
                </c:pt>
                <c:pt idx="799">
                  <c:v>0.70811813839224691</c:v>
                </c:pt>
                <c:pt idx="800">
                  <c:v>0.70845322778763387</c:v>
                </c:pt>
                <c:pt idx="801">
                  <c:v>0.70869136072062144</c:v>
                </c:pt>
                <c:pt idx="802">
                  <c:v>0.70874387880442113</c:v>
                </c:pt>
                <c:pt idx="803">
                  <c:v>0.70884738637914479</c:v>
                </c:pt>
                <c:pt idx="804">
                  <c:v>0.70921566807697478</c:v>
                </c:pt>
                <c:pt idx="805">
                  <c:v>0.70940936263136267</c:v>
                </c:pt>
                <c:pt idx="806">
                  <c:v>0.70966987853145824</c:v>
                </c:pt>
                <c:pt idx="807">
                  <c:v>0.71008205268186086</c:v>
                </c:pt>
                <c:pt idx="808">
                  <c:v>0.71040698785314516</c:v>
                </c:pt>
                <c:pt idx="809">
                  <c:v>0.71060232018561409</c:v>
                </c:pt>
                <c:pt idx="810">
                  <c:v>0.71091993994813629</c:v>
                </c:pt>
                <c:pt idx="811">
                  <c:v>0.7110570765661246</c:v>
                </c:pt>
                <c:pt idx="812">
                  <c:v>0.71165049815749892</c:v>
                </c:pt>
                <c:pt idx="813">
                  <c:v>0.71166108912242321</c:v>
                </c:pt>
                <c:pt idx="814">
                  <c:v>0.71174789136071992</c:v>
                </c:pt>
                <c:pt idx="815">
                  <c:v>0.71187290842090822</c:v>
                </c:pt>
                <c:pt idx="816">
                  <c:v>0.71202238296710718</c:v>
                </c:pt>
                <c:pt idx="817">
                  <c:v>0.71215340521359283</c:v>
                </c:pt>
                <c:pt idx="818">
                  <c:v>0.71261394840998971</c:v>
                </c:pt>
                <c:pt idx="819">
                  <c:v>0.71274693599017258</c:v>
                </c:pt>
                <c:pt idx="820">
                  <c:v>0.71289750238842564</c:v>
                </c:pt>
                <c:pt idx="821">
                  <c:v>0.71300537737136549</c:v>
                </c:pt>
                <c:pt idx="822">
                  <c:v>0.71401239252081272</c:v>
                </c:pt>
                <c:pt idx="823">
                  <c:v>0.71434289613757262</c:v>
                </c:pt>
                <c:pt idx="824">
                  <c:v>0.71454281424866861</c:v>
                </c:pt>
                <c:pt idx="825">
                  <c:v>0.71488030571857442</c:v>
                </c:pt>
                <c:pt idx="826">
                  <c:v>0.71503174559847071</c:v>
                </c:pt>
                <c:pt idx="827">
                  <c:v>0.71531344342841474</c:v>
                </c:pt>
                <c:pt idx="828">
                  <c:v>0.71543354715435992</c:v>
                </c:pt>
                <c:pt idx="829">
                  <c:v>0.71573697284017945</c:v>
                </c:pt>
                <c:pt idx="830">
                  <c:v>0.71603865156271251</c:v>
                </c:pt>
                <c:pt idx="831">
                  <c:v>0.71676473317865352</c:v>
                </c:pt>
                <c:pt idx="832">
                  <c:v>0.71685011600927995</c:v>
                </c:pt>
                <c:pt idx="833">
                  <c:v>0.71732277876347672</c:v>
                </c:pt>
                <c:pt idx="834">
                  <c:v>0.71740706974204915</c:v>
                </c:pt>
                <c:pt idx="835">
                  <c:v>0.71758460488603715</c:v>
                </c:pt>
                <c:pt idx="836">
                  <c:v>0.71781542241026264</c:v>
                </c:pt>
                <c:pt idx="837">
                  <c:v>0.71806523816022849</c:v>
                </c:pt>
                <c:pt idx="838">
                  <c:v>0.71825434693598933</c:v>
                </c:pt>
                <c:pt idx="839">
                  <c:v>0.71833306946908615</c:v>
                </c:pt>
                <c:pt idx="840">
                  <c:v>0.71838187525590202</c:v>
                </c:pt>
                <c:pt idx="841">
                  <c:v>0.71867121605022444</c:v>
                </c:pt>
                <c:pt idx="842">
                  <c:v>0.71881468541012616</c:v>
                </c:pt>
                <c:pt idx="843">
                  <c:v>0.71905456530640022</c:v>
                </c:pt>
                <c:pt idx="844">
                  <c:v>0.71934729084209015</c:v>
                </c:pt>
                <c:pt idx="845">
                  <c:v>0.7195834584413805</c:v>
                </c:pt>
                <c:pt idx="846">
                  <c:v>0.71969035075747168</c:v>
                </c:pt>
                <c:pt idx="847">
                  <c:v>0.7198029207042439</c:v>
                </c:pt>
                <c:pt idx="848">
                  <c:v>0.71996582503070772</c:v>
                </c:pt>
                <c:pt idx="849">
                  <c:v>0.72014183158181999</c:v>
                </c:pt>
                <c:pt idx="850">
                  <c:v>0.72028213457076495</c:v>
                </c:pt>
                <c:pt idx="851">
                  <c:v>0.7204499522314719</c:v>
                </c:pt>
                <c:pt idx="852">
                  <c:v>0.72069496383239995</c:v>
                </c:pt>
                <c:pt idx="853">
                  <c:v>0.7214289067831301</c:v>
                </c:pt>
                <c:pt idx="854">
                  <c:v>0.72221973522587612</c:v>
                </c:pt>
                <c:pt idx="855">
                  <c:v>0.72261869796642475</c:v>
                </c:pt>
                <c:pt idx="856">
                  <c:v>0.72279361266548303</c:v>
                </c:pt>
                <c:pt idx="857">
                  <c:v>0.72326572949365286</c:v>
                </c:pt>
                <c:pt idx="858">
                  <c:v>0.72363772348846656</c:v>
                </c:pt>
                <c:pt idx="859">
                  <c:v>0.72413342432100369</c:v>
                </c:pt>
                <c:pt idx="860">
                  <c:v>0.72436937354988318</c:v>
                </c:pt>
                <c:pt idx="861">
                  <c:v>0.72504435648969479</c:v>
                </c:pt>
                <c:pt idx="862">
                  <c:v>0.72522811519039088</c:v>
                </c:pt>
                <c:pt idx="863">
                  <c:v>0.72537627951412498</c:v>
                </c:pt>
                <c:pt idx="864">
                  <c:v>0.72552051317046451</c:v>
                </c:pt>
                <c:pt idx="865">
                  <c:v>0.72561670533642597</c:v>
                </c:pt>
                <c:pt idx="866">
                  <c:v>0.72598618807151538</c:v>
                </c:pt>
                <c:pt idx="867">
                  <c:v>0.72617333151357899</c:v>
                </c:pt>
                <c:pt idx="868">
                  <c:v>0.72628360857103769</c:v>
                </c:pt>
                <c:pt idx="869">
                  <c:v>0.726398362221918</c:v>
                </c:pt>
                <c:pt idx="870">
                  <c:v>0.7265218506892307</c:v>
                </c:pt>
                <c:pt idx="871">
                  <c:v>0.7268964651289741</c:v>
                </c:pt>
                <c:pt idx="872">
                  <c:v>0.7269607752149575</c:v>
                </c:pt>
                <c:pt idx="873">
                  <c:v>0.72709769346253494</c:v>
                </c:pt>
                <c:pt idx="874">
                  <c:v>0.72722205541149088</c:v>
                </c:pt>
                <c:pt idx="875">
                  <c:v>0.72739806196260315</c:v>
                </c:pt>
                <c:pt idx="876">
                  <c:v>0.7274155315954679</c:v>
                </c:pt>
                <c:pt idx="877">
                  <c:v>0.72752187798553203</c:v>
                </c:pt>
                <c:pt idx="878">
                  <c:v>0.72777889995905465</c:v>
                </c:pt>
                <c:pt idx="879">
                  <c:v>0.72793394295072933</c:v>
                </c:pt>
                <c:pt idx="880">
                  <c:v>0.72822885219052735</c:v>
                </c:pt>
                <c:pt idx="881">
                  <c:v>0.72857955507028715</c:v>
                </c:pt>
                <c:pt idx="882">
                  <c:v>0.72884247304490157</c:v>
                </c:pt>
                <c:pt idx="883">
                  <c:v>0.72906881397570544</c:v>
                </c:pt>
                <c:pt idx="884">
                  <c:v>0.72946297256721626</c:v>
                </c:pt>
                <c:pt idx="885">
                  <c:v>0.73030162412992949</c:v>
                </c:pt>
                <c:pt idx="886">
                  <c:v>0.730686501978981</c:v>
                </c:pt>
                <c:pt idx="887">
                  <c:v>0.73087211682816888</c:v>
                </c:pt>
                <c:pt idx="888">
                  <c:v>0.73138976388699239</c:v>
                </c:pt>
                <c:pt idx="889">
                  <c:v>0.73198951822028024</c:v>
                </c:pt>
                <c:pt idx="890">
                  <c:v>0.73244809608297989</c:v>
                </c:pt>
                <c:pt idx="891">
                  <c:v>0.73326338201173658</c:v>
                </c:pt>
                <c:pt idx="892">
                  <c:v>0.73414592602702256</c:v>
                </c:pt>
                <c:pt idx="893">
                  <c:v>0.73429561894363238</c:v>
                </c:pt>
                <c:pt idx="894">
                  <c:v>0.73438449570083175</c:v>
                </c:pt>
                <c:pt idx="895">
                  <c:v>0.73446900504981494</c:v>
                </c:pt>
                <c:pt idx="896">
                  <c:v>0.73487408216186623</c:v>
                </c:pt>
                <c:pt idx="897">
                  <c:v>0.73498599699740597</c:v>
                </c:pt>
                <c:pt idx="898">
                  <c:v>0.73511068650197808</c:v>
                </c:pt>
                <c:pt idx="899">
                  <c:v>0.73525655793639877</c:v>
                </c:pt>
                <c:pt idx="900">
                  <c:v>0.73543234611710029</c:v>
                </c:pt>
                <c:pt idx="901">
                  <c:v>0.73554404258222927</c:v>
                </c:pt>
                <c:pt idx="902">
                  <c:v>0.73566545653063931</c:v>
                </c:pt>
                <c:pt idx="903">
                  <c:v>0.73593874709976714</c:v>
                </c:pt>
                <c:pt idx="904">
                  <c:v>0.73612403439333884</c:v>
                </c:pt>
                <c:pt idx="905">
                  <c:v>0.73621345707656527</c:v>
                </c:pt>
                <c:pt idx="906">
                  <c:v>0.73644034393339619</c:v>
                </c:pt>
                <c:pt idx="907">
                  <c:v>0.73655935580728726</c:v>
                </c:pt>
                <c:pt idx="908">
                  <c:v>0.73680262044492884</c:v>
                </c:pt>
                <c:pt idx="909">
                  <c:v>0.73688953186843098</c:v>
                </c:pt>
                <c:pt idx="910">
                  <c:v>0.73706051590009469</c:v>
                </c:pt>
                <c:pt idx="911">
                  <c:v>0.73721807015149365</c:v>
                </c:pt>
                <c:pt idx="912">
                  <c:v>0.7375336153951132</c:v>
                </c:pt>
                <c:pt idx="913">
                  <c:v>0.73777382284700344</c:v>
                </c:pt>
                <c:pt idx="914">
                  <c:v>0.73840360311177755</c:v>
                </c:pt>
                <c:pt idx="915">
                  <c:v>0.73848614712706351</c:v>
                </c:pt>
                <c:pt idx="916">
                  <c:v>0.73871882079978091</c:v>
                </c:pt>
                <c:pt idx="917">
                  <c:v>0.73888401801555814</c:v>
                </c:pt>
                <c:pt idx="918">
                  <c:v>0.73908874027569194</c:v>
                </c:pt>
                <c:pt idx="919">
                  <c:v>0.73917696192165894</c:v>
                </c:pt>
                <c:pt idx="920">
                  <c:v>0.7395507028797591</c:v>
                </c:pt>
                <c:pt idx="921">
                  <c:v>0.73965300941722323</c:v>
                </c:pt>
                <c:pt idx="922">
                  <c:v>0.73978042855193049</c:v>
                </c:pt>
                <c:pt idx="923">
                  <c:v>0.73999257540603181</c:v>
                </c:pt>
                <c:pt idx="924">
                  <c:v>0.74014816432373343</c:v>
                </c:pt>
                <c:pt idx="925">
                  <c:v>0.74038487784905072</c:v>
                </c:pt>
                <c:pt idx="926">
                  <c:v>0.74097011055001971</c:v>
                </c:pt>
                <c:pt idx="927">
                  <c:v>0.74105811382557585</c:v>
                </c:pt>
                <c:pt idx="928">
                  <c:v>0.74117756244028854</c:v>
                </c:pt>
                <c:pt idx="929">
                  <c:v>0.74138534188617367</c:v>
                </c:pt>
                <c:pt idx="930">
                  <c:v>0.74151407124334578</c:v>
                </c:pt>
                <c:pt idx="931">
                  <c:v>0.74171682816978224</c:v>
                </c:pt>
                <c:pt idx="932">
                  <c:v>0.74187984168145138</c:v>
                </c:pt>
                <c:pt idx="933">
                  <c:v>0.74209690186979582</c:v>
                </c:pt>
                <c:pt idx="934">
                  <c:v>0.74220161048177891</c:v>
                </c:pt>
                <c:pt idx="935">
                  <c:v>0.74285846867749339</c:v>
                </c:pt>
                <c:pt idx="936">
                  <c:v>0.74310588235294039</c:v>
                </c:pt>
                <c:pt idx="937">
                  <c:v>0.7439094854647188</c:v>
                </c:pt>
                <c:pt idx="938">
                  <c:v>0.74405492015831787</c:v>
                </c:pt>
                <c:pt idx="939">
                  <c:v>0.74420777944588445</c:v>
                </c:pt>
                <c:pt idx="940">
                  <c:v>0.74435648969564561</c:v>
                </c:pt>
                <c:pt idx="941">
                  <c:v>0.74454144943360112</c:v>
                </c:pt>
                <c:pt idx="942">
                  <c:v>0.74470140575951893</c:v>
                </c:pt>
                <c:pt idx="943">
                  <c:v>0.74491650061416614</c:v>
                </c:pt>
                <c:pt idx="944">
                  <c:v>0.74521686911423435</c:v>
                </c:pt>
                <c:pt idx="945">
                  <c:v>0.74542497611573566</c:v>
                </c:pt>
                <c:pt idx="946">
                  <c:v>0.74574958373140376</c:v>
                </c:pt>
                <c:pt idx="947">
                  <c:v>0.7462746553841948</c:v>
                </c:pt>
                <c:pt idx="948">
                  <c:v>0.74673039443155387</c:v>
                </c:pt>
                <c:pt idx="949">
                  <c:v>0.74691928483690395</c:v>
                </c:pt>
                <c:pt idx="950">
                  <c:v>0.74746007915927326</c:v>
                </c:pt>
                <c:pt idx="951">
                  <c:v>0.74765508393612601</c:v>
                </c:pt>
                <c:pt idx="952">
                  <c:v>0.74775367817660643</c:v>
                </c:pt>
                <c:pt idx="953">
                  <c:v>0.74791166916882701</c:v>
                </c:pt>
                <c:pt idx="954">
                  <c:v>0.74806289067831244</c:v>
                </c:pt>
                <c:pt idx="955">
                  <c:v>0.74817393203220894</c:v>
                </c:pt>
                <c:pt idx="956">
                  <c:v>0.74978474136754403</c:v>
                </c:pt>
                <c:pt idx="957">
                  <c:v>0.75019254810973046</c:v>
                </c:pt>
                <c:pt idx="958">
                  <c:v>0.75038733451617234</c:v>
                </c:pt>
                <c:pt idx="959">
                  <c:v>0.75063649515490583</c:v>
                </c:pt>
                <c:pt idx="960">
                  <c:v>0.75079317592466155</c:v>
                </c:pt>
                <c:pt idx="961">
                  <c:v>0.75096241299303879</c:v>
                </c:pt>
                <c:pt idx="962">
                  <c:v>0.75104856012010301</c:v>
                </c:pt>
                <c:pt idx="963">
                  <c:v>0.75155485191756444</c:v>
                </c:pt>
                <c:pt idx="964">
                  <c:v>0.75168445475637979</c:v>
                </c:pt>
                <c:pt idx="965">
                  <c:v>0.75183010782038961</c:v>
                </c:pt>
                <c:pt idx="966">
                  <c:v>0.75207370001364748</c:v>
                </c:pt>
                <c:pt idx="967">
                  <c:v>0.75262017196669784</c:v>
                </c:pt>
                <c:pt idx="968">
                  <c:v>0.75278929984986964</c:v>
                </c:pt>
                <c:pt idx="969">
                  <c:v>0.7529560256585226</c:v>
                </c:pt>
                <c:pt idx="970">
                  <c:v>0.75307285382830558</c:v>
                </c:pt>
                <c:pt idx="971">
                  <c:v>0.75331830217005524</c:v>
                </c:pt>
                <c:pt idx="972">
                  <c:v>0.75351527228060522</c:v>
                </c:pt>
                <c:pt idx="973">
                  <c:v>0.75376694417906298</c:v>
                </c:pt>
                <c:pt idx="974">
                  <c:v>0.75388715709021348</c:v>
                </c:pt>
                <c:pt idx="975">
                  <c:v>0.75397112051316961</c:v>
                </c:pt>
                <c:pt idx="976">
                  <c:v>0.75422279241162737</c:v>
                </c:pt>
                <c:pt idx="977">
                  <c:v>0.75441168281697746</c:v>
                </c:pt>
                <c:pt idx="978">
                  <c:v>0.75464730449024076</c:v>
                </c:pt>
                <c:pt idx="979">
                  <c:v>0.75486709430872034</c:v>
                </c:pt>
                <c:pt idx="980">
                  <c:v>0.75496437832673591</c:v>
                </c:pt>
                <c:pt idx="981">
                  <c:v>0.75506231745598384</c:v>
                </c:pt>
                <c:pt idx="982">
                  <c:v>0.75526933260543105</c:v>
                </c:pt>
                <c:pt idx="983">
                  <c:v>0.75556129384468318</c:v>
                </c:pt>
                <c:pt idx="984">
                  <c:v>0.75570236113006606</c:v>
                </c:pt>
                <c:pt idx="985">
                  <c:v>0.75589387198034586</c:v>
                </c:pt>
                <c:pt idx="986">
                  <c:v>0.75593285109867536</c:v>
                </c:pt>
                <c:pt idx="987">
                  <c:v>0.75601135526136132</c:v>
                </c:pt>
                <c:pt idx="988">
                  <c:v>0.75627984168145135</c:v>
                </c:pt>
                <c:pt idx="989">
                  <c:v>0.75645672171420686</c:v>
                </c:pt>
                <c:pt idx="990">
                  <c:v>0.75662126381875172</c:v>
                </c:pt>
                <c:pt idx="991">
                  <c:v>0.75689400846185262</c:v>
                </c:pt>
                <c:pt idx="992">
                  <c:v>0.75707951412583518</c:v>
                </c:pt>
                <c:pt idx="993">
                  <c:v>0.75751494472498904</c:v>
                </c:pt>
                <c:pt idx="994">
                  <c:v>0.75768330831172304</c:v>
                </c:pt>
                <c:pt idx="995">
                  <c:v>0.75784217278558685</c:v>
                </c:pt>
                <c:pt idx="996">
                  <c:v>0.75793967517401317</c:v>
                </c:pt>
                <c:pt idx="997">
                  <c:v>0.75800900777944513</c:v>
                </c:pt>
                <c:pt idx="998">
                  <c:v>0.75805803193667187</c:v>
                </c:pt>
                <c:pt idx="999">
                  <c:v>0.75822705063463824</c:v>
                </c:pt>
                <c:pt idx="1000">
                  <c:v>0.75874109458168337</c:v>
                </c:pt>
                <c:pt idx="1001">
                  <c:v>0.75908775760884317</c:v>
                </c:pt>
                <c:pt idx="1002">
                  <c:v>0.75922773304217195</c:v>
                </c:pt>
                <c:pt idx="1003">
                  <c:v>0.76005754060324737</c:v>
                </c:pt>
                <c:pt idx="1004">
                  <c:v>0.7602583321959866</c:v>
                </c:pt>
                <c:pt idx="1005">
                  <c:v>0.76067793094035674</c:v>
                </c:pt>
                <c:pt idx="1006">
                  <c:v>0.76103955234065701</c:v>
                </c:pt>
                <c:pt idx="1007">
                  <c:v>0.76108158864473785</c:v>
                </c:pt>
                <c:pt idx="1008">
                  <c:v>0.7612163231882072</c:v>
                </c:pt>
                <c:pt idx="1009">
                  <c:v>0.76161157363177212</c:v>
                </c:pt>
                <c:pt idx="1010">
                  <c:v>0.76175012965743061</c:v>
                </c:pt>
                <c:pt idx="1011">
                  <c:v>0.76186728538282977</c:v>
                </c:pt>
                <c:pt idx="1012">
                  <c:v>0.76219069196123845</c:v>
                </c:pt>
                <c:pt idx="1013">
                  <c:v>0.76254259587825768</c:v>
                </c:pt>
                <c:pt idx="1014">
                  <c:v>0.76263562167326249</c:v>
                </c:pt>
                <c:pt idx="1015">
                  <c:v>0.76269971338883502</c:v>
                </c:pt>
                <c:pt idx="1016">
                  <c:v>0.76277505118056421</c:v>
                </c:pt>
                <c:pt idx="1017">
                  <c:v>0.76290967653882813</c:v>
                </c:pt>
                <c:pt idx="1018">
                  <c:v>0.7629205950593686</c:v>
                </c:pt>
                <c:pt idx="1019">
                  <c:v>0.76302650470861111</c:v>
                </c:pt>
                <c:pt idx="1020">
                  <c:v>0.76323297393203138</c:v>
                </c:pt>
                <c:pt idx="1021">
                  <c:v>0.76348453664528371</c:v>
                </c:pt>
                <c:pt idx="1022">
                  <c:v>0.76372758291251452</c:v>
                </c:pt>
                <c:pt idx="1023">
                  <c:v>0.76385674901050826</c:v>
                </c:pt>
                <c:pt idx="1024">
                  <c:v>0.7640289340794314</c:v>
                </c:pt>
                <c:pt idx="1025">
                  <c:v>0.76410121468540926</c:v>
                </c:pt>
                <c:pt idx="1026">
                  <c:v>0.76442003548519089</c:v>
                </c:pt>
                <c:pt idx="1027">
                  <c:v>0.76519262999863435</c:v>
                </c:pt>
                <c:pt idx="1028">
                  <c:v>0.76540575951958423</c:v>
                </c:pt>
                <c:pt idx="1029">
                  <c:v>0.76579293025794914</c:v>
                </c:pt>
                <c:pt idx="1030">
                  <c:v>0.76617813566261683</c:v>
                </c:pt>
                <c:pt idx="1031">
                  <c:v>0.76636484236385882</c:v>
                </c:pt>
                <c:pt idx="1032">
                  <c:v>0.7668364132660016</c:v>
                </c:pt>
                <c:pt idx="1033">
                  <c:v>0.76704091715572453</c:v>
                </c:pt>
                <c:pt idx="1034">
                  <c:v>0.76762866111641781</c:v>
                </c:pt>
                <c:pt idx="1035">
                  <c:v>0.76769897638869844</c:v>
                </c:pt>
                <c:pt idx="1036">
                  <c:v>0.76794835539784267</c:v>
                </c:pt>
                <c:pt idx="1037">
                  <c:v>0.76853140439470358</c:v>
                </c:pt>
                <c:pt idx="1038">
                  <c:v>0.7697052545380092</c:v>
                </c:pt>
                <c:pt idx="1039">
                  <c:v>0.7701070560938984</c:v>
                </c:pt>
                <c:pt idx="1040">
                  <c:v>0.7703816568854911</c:v>
                </c:pt>
                <c:pt idx="1041">
                  <c:v>0.77057404121741413</c:v>
                </c:pt>
                <c:pt idx="1042">
                  <c:v>0.77074720895318594</c:v>
                </c:pt>
                <c:pt idx="1043">
                  <c:v>0.77086884127200672</c:v>
                </c:pt>
                <c:pt idx="1044">
                  <c:v>0.77092583594922792</c:v>
                </c:pt>
                <c:pt idx="1045">
                  <c:v>0.77106297256721623</c:v>
                </c:pt>
                <c:pt idx="1046">
                  <c:v>0.77120382148218825</c:v>
                </c:pt>
                <c:pt idx="1047">
                  <c:v>0.77136181247440883</c:v>
                </c:pt>
                <c:pt idx="1048">
                  <c:v>0.77152296983758617</c:v>
                </c:pt>
                <c:pt idx="1049">
                  <c:v>0.77162221918929896</c:v>
                </c:pt>
                <c:pt idx="1050">
                  <c:v>0.7718917974614431</c:v>
                </c:pt>
                <c:pt idx="1051">
                  <c:v>0.77234982939811569</c:v>
                </c:pt>
                <c:pt idx="1052">
                  <c:v>0.77258632455302223</c:v>
                </c:pt>
                <c:pt idx="1053">
                  <c:v>0.77292425276374965</c:v>
                </c:pt>
                <c:pt idx="1054">
                  <c:v>0.77324471134161232</c:v>
                </c:pt>
                <c:pt idx="1055">
                  <c:v>0.77356680769755615</c:v>
                </c:pt>
                <c:pt idx="1056">
                  <c:v>0.77385647604749475</c:v>
                </c:pt>
                <c:pt idx="1057">
                  <c:v>0.7744812337928203</c:v>
                </c:pt>
                <c:pt idx="1058">
                  <c:v>0.77486949638323932</c:v>
                </c:pt>
                <c:pt idx="1059">
                  <c:v>0.7753701105500197</c:v>
                </c:pt>
                <c:pt idx="1060">
                  <c:v>0.77580434011191401</c:v>
                </c:pt>
                <c:pt idx="1061">
                  <c:v>0.7765324962467578</c:v>
                </c:pt>
                <c:pt idx="1062">
                  <c:v>0.77677401392111289</c:v>
                </c:pt>
                <c:pt idx="1063">
                  <c:v>0.77748557390473516</c:v>
                </c:pt>
                <c:pt idx="1064">
                  <c:v>0.77764465674900973</c:v>
                </c:pt>
                <c:pt idx="1065">
                  <c:v>0.77806425549337987</c:v>
                </c:pt>
                <c:pt idx="1066">
                  <c:v>0.77842456667121529</c:v>
                </c:pt>
                <c:pt idx="1067">
                  <c:v>0.77860865292752757</c:v>
                </c:pt>
                <c:pt idx="1068">
                  <c:v>0.77875332332468872</c:v>
                </c:pt>
                <c:pt idx="1069">
                  <c:v>0.77883128156134762</c:v>
                </c:pt>
                <c:pt idx="1070">
                  <c:v>0.77954753650880226</c:v>
                </c:pt>
                <c:pt idx="1071">
                  <c:v>0.77990970383512959</c:v>
                </c:pt>
                <c:pt idx="1072">
                  <c:v>0.78039066466493712</c:v>
                </c:pt>
                <c:pt idx="1073">
                  <c:v>0.78145336426914069</c:v>
                </c:pt>
                <c:pt idx="1074">
                  <c:v>0.78158897229425328</c:v>
                </c:pt>
                <c:pt idx="1075">
                  <c:v>0.78192493517128348</c:v>
                </c:pt>
                <c:pt idx="1076">
                  <c:v>0.78257469632864662</c:v>
                </c:pt>
                <c:pt idx="1077">
                  <c:v>0.78312127746690241</c:v>
                </c:pt>
                <c:pt idx="1078">
                  <c:v>0.78351357990992143</c:v>
                </c:pt>
                <c:pt idx="1079">
                  <c:v>0.78368303534870942</c:v>
                </c:pt>
                <c:pt idx="1080">
                  <c:v>0.78411475365087946</c:v>
                </c:pt>
                <c:pt idx="1081">
                  <c:v>0.7842398798962732</c:v>
                </c:pt>
                <c:pt idx="1082">
                  <c:v>0.78441206496519633</c:v>
                </c:pt>
                <c:pt idx="1083">
                  <c:v>0.78460706974204908</c:v>
                </c:pt>
                <c:pt idx="1084">
                  <c:v>0.78482303807833953</c:v>
                </c:pt>
                <c:pt idx="1085">
                  <c:v>0.78504119011873807</c:v>
                </c:pt>
                <c:pt idx="1086">
                  <c:v>0.78515201310222382</c:v>
                </c:pt>
                <c:pt idx="1087">
                  <c:v>0.78543840589600022</c:v>
                </c:pt>
                <c:pt idx="1088">
                  <c:v>0.78555217688003187</c:v>
                </c:pt>
                <c:pt idx="1089">
                  <c:v>0.78582579500477601</c:v>
                </c:pt>
                <c:pt idx="1090">
                  <c:v>0.78610432646376327</c:v>
                </c:pt>
                <c:pt idx="1091">
                  <c:v>0.78622705063463816</c:v>
                </c:pt>
                <c:pt idx="1092">
                  <c:v>0.78639519585096129</c:v>
                </c:pt>
                <c:pt idx="1093">
                  <c:v>0.78652327009690093</c:v>
                </c:pt>
                <c:pt idx="1094">
                  <c:v>0.78667143442063503</c:v>
                </c:pt>
                <c:pt idx="1095">
                  <c:v>0.78688314453391472</c:v>
                </c:pt>
                <c:pt idx="1096">
                  <c:v>0.78729007779445792</c:v>
                </c:pt>
                <c:pt idx="1097">
                  <c:v>0.78749490923979704</c:v>
                </c:pt>
                <c:pt idx="1098">
                  <c:v>0.78762942541285563</c:v>
                </c:pt>
                <c:pt idx="1099">
                  <c:v>0.78771993994813605</c:v>
                </c:pt>
                <c:pt idx="1100">
                  <c:v>0.78824239115599737</c:v>
                </c:pt>
                <c:pt idx="1101">
                  <c:v>0.78835932851098578</c:v>
                </c:pt>
                <c:pt idx="1102">
                  <c:v>0.78844951549065001</c:v>
                </c:pt>
                <c:pt idx="1103">
                  <c:v>0.78853762795141158</c:v>
                </c:pt>
                <c:pt idx="1104">
                  <c:v>0.78867323597652417</c:v>
                </c:pt>
                <c:pt idx="1105">
                  <c:v>0.7888013102224638</c:v>
                </c:pt>
                <c:pt idx="1106">
                  <c:v>0.78916325917838026</c:v>
                </c:pt>
                <c:pt idx="1107">
                  <c:v>0.78935193121331948</c:v>
                </c:pt>
                <c:pt idx="1108">
                  <c:v>0.78967380919885244</c:v>
                </c:pt>
                <c:pt idx="1109">
                  <c:v>0.79017540603248149</c:v>
                </c:pt>
                <c:pt idx="1110">
                  <c:v>0.79064948819434855</c:v>
                </c:pt>
                <c:pt idx="1111">
                  <c:v>0.79096339565988694</c:v>
                </c:pt>
                <c:pt idx="1112">
                  <c:v>0.79131224239115483</c:v>
                </c:pt>
                <c:pt idx="1113">
                  <c:v>0.79145320049133228</c:v>
                </c:pt>
                <c:pt idx="1114">
                  <c:v>0.7916418725262715</c:v>
                </c:pt>
                <c:pt idx="1115">
                  <c:v>0.79180248396342179</c:v>
                </c:pt>
                <c:pt idx="1116">
                  <c:v>0.79213801009963036</c:v>
                </c:pt>
                <c:pt idx="1117">
                  <c:v>0.7923072471680076</c:v>
                </c:pt>
                <c:pt idx="1118">
                  <c:v>0.79241577726217982</c:v>
                </c:pt>
                <c:pt idx="1119">
                  <c:v>0.79330159683362789</c:v>
                </c:pt>
                <c:pt idx="1120">
                  <c:v>0.79383660434011072</c:v>
                </c:pt>
                <c:pt idx="1121">
                  <c:v>0.79423425685819449</c:v>
                </c:pt>
                <c:pt idx="1122">
                  <c:v>0.79430479050088587</c:v>
                </c:pt>
                <c:pt idx="1123">
                  <c:v>0.7944122287430041</c:v>
                </c:pt>
                <c:pt idx="1124">
                  <c:v>0.79471576361402907</c:v>
                </c:pt>
                <c:pt idx="1125">
                  <c:v>0.79501798826258918</c:v>
                </c:pt>
                <c:pt idx="1126">
                  <c:v>0.79505980619625916</c:v>
                </c:pt>
                <c:pt idx="1127">
                  <c:v>0.79521867067012297</c:v>
                </c:pt>
                <c:pt idx="1128">
                  <c:v>0.79540483144533791</c:v>
                </c:pt>
                <c:pt idx="1129">
                  <c:v>0.79573435239524914</c:v>
                </c:pt>
                <c:pt idx="1130">
                  <c:v>0.79587378190255087</c:v>
                </c:pt>
                <c:pt idx="1131">
                  <c:v>0.7962786406441914</c:v>
                </c:pt>
                <c:pt idx="1132">
                  <c:v>0.79649875801828718</c:v>
                </c:pt>
                <c:pt idx="1133">
                  <c:v>0.79757324962467446</c:v>
                </c:pt>
                <c:pt idx="1134">
                  <c:v>0.79770569127883029</c:v>
                </c:pt>
                <c:pt idx="1135">
                  <c:v>0.79788846731267771</c:v>
                </c:pt>
                <c:pt idx="1136">
                  <c:v>0.79823949774805369</c:v>
                </c:pt>
                <c:pt idx="1137">
                  <c:v>0.79851519039170049</c:v>
                </c:pt>
                <c:pt idx="1138">
                  <c:v>0.79868235294117507</c:v>
                </c:pt>
                <c:pt idx="1139">
                  <c:v>0.79884427460079022</c:v>
                </c:pt>
                <c:pt idx="1140">
                  <c:v>0.79891087757608703</c:v>
                </c:pt>
                <c:pt idx="1141">
                  <c:v>0.79905270915790771</c:v>
                </c:pt>
                <c:pt idx="1142">
                  <c:v>0.79913776443291795</c:v>
                </c:pt>
                <c:pt idx="1143">
                  <c:v>0.79948923160911556</c:v>
                </c:pt>
                <c:pt idx="1144">
                  <c:v>0.79978195714480549</c:v>
                </c:pt>
                <c:pt idx="1145">
                  <c:v>0.79994180428551798</c:v>
                </c:pt>
                <c:pt idx="1146">
                  <c:v>0.80010525453800874</c:v>
                </c:pt>
                <c:pt idx="1147">
                  <c:v>0.80042156407806608</c:v>
                </c:pt>
                <c:pt idx="1148">
                  <c:v>0.80051600928074107</c:v>
                </c:pt>
                <c:pt idx="1149">
                  <c:v>0.80088581957144667</c:v>
                </c:pt>
                <c:pt idx="1150">
                  <c:v>0.80136372321550287</c:v>
                </c:pt>
                <c:pt idx="1151">
                  <c:v>0.80161801555889034</c:v>
                </c:pt>
                <c:pt idx="1152">
                  <c:v>0.80192100450388826</c:v>
                </c:pt>
                <c:pt idx="1153">
                  <c:v>0.80198979118329317</c:v>
                </c:pt>
                <c:pt idx="1154">
                  <c:v>0.80224550293435093</c:v>
                </c:pt>
                <c:pt idx="1155">
                  <c:v>0.80261716937354843</c:v>
                </c:pt>
                <c:pt idx="1156">
                  <c:v>0.80303644056230239</c:v>
                </c:pt>
                <c:pt idx="1157">
                  <c:v>0.8032916063873331</c:v>
                </c:pt>
                <c:pt idx="1158">
                  <c:v>0.8034331104135376</c:v>
                </c:pt>
                <c:pt idx="1159">
                  <c:v>0.80361992629998502</c:v>
                </c:pt>
                <c:pt idx="1160">
                  <c:v>0.80376841817933542</c:v>
                </c:pt>
                <c:pt idx="1161">
                  <c:v>0.80392793776443161</c:v>
                </c:pt>
                <c:pt idx="1162">
                  <c:v>0.80403897911832811</c:v>
                </c:pt>
                <c:pt idx="1163">
                  <c:v>0.80466220827077795</c:v>
                </c:pt>
                <c:pt idx="1164">
                  <c:v>0.8052906783130872</c:v>
                </c:pt>
                <c:pt idx="1165">
                  <c:v>0.80566310904872251</c:v>
                </c:pt>
                <c:pt idx="1166">
                  <c:v>0.80587776716254811</c:v>
                </c:pt>
                <c:pt idx="1167">
                  <c:v>0.80606556571584409</c:v>
                </c:pt>
                <c:pt idx="1168">
                  <c:v>0.80627334516172922</c:v>
                </c:pt>
                <c:pt idx="1169">
                  <c:v>0.80662896137573226</c:v>
                </c:pt>
                <c:pt idx="1170">
                  <c:v>0.80698031936672443</c:v>
                </c:pt>
                <c:pt idx="1171">
                  <c:v>0.80704135389654563</c:v>
                </c:pt>
                <c:pt idx="1172">
                  <c:v>0.8072426914153118</c:v>
                </c:pt>
                <c:pt idx="1173">
                  <c:v>0.80743551248805645</c:v>
                </c:pt>
                <c:pt idx="1174">
                  <c:v>0.80758782584959599</c:v>
                </c:pt>
                <c:pt idx="1175">
                  <c:v>0.80775236795414085</c:v>
                </c:pt>
                <c:pt idx="1176">
                  <c:v>0.80815646239934358</c:v>
                </c:pt>
                <c:pt idx="1177">
                  <c:v>0.80829272553568865</c:v>
                </c:pt>
                <c:pt idx="1178">
                  <c:v>0.80838433192302317</c:v>
                </c:pt>
                <c:pt idx="1179">
                  <c:v>0.80845879623310912</c:v>
                </c:pt>
                <c:pt idx="1180">
                  <c:v>0.80873033983895048</c:v>
                </c:pt>
                <c:pt idx="1181">
                  <c:v>0.80889717483280876</c:v>
                </c:pt>
                <c:pt idx="1182">
                  <c:v>0.80920704244574726</c:v>
                </c:pt>
                <c:pt idx="1183">
                  <c:v>0.80968603794185756</c:v>
                </c:pt>
                <c:pt idx="1184">
                  <c:v>0.80982339293025662</c:v>
                </c:pt>
                <c:pt idx="1185">
                  <c:v>0.8099155452436182</c:v>
                </c:pt>
                <c:pt idx="1186">
                  <c:v>0.81009264364678457</c:v>
                </c:pt>
                <c:pt idx="1187">
                  <c:v>0.81019920840725956</c:v>
                </c:pt>
                <c:pt idx="1188">
                  <c:v>0.81040076429643659</c:v>
                </c:pt>
                <c:pt idx="1189">
                  <c:v>0.81056486966015984</c:v>
                </c:pt>
                <c:pt idx="1190">
                  <c:v>0.81089275283199003</c:v>
                </c:pt>
                <c:pt idx="1191">
                  <c:v>0.81104604886037823</c:v>
                </c:pt>
                <c:pt idx="1192">
                  <c:v>0.81121583185478252</c:v>
                </c:pt>
                <c:pt idx="1193">
                  <c:v>0.81141138255766232</c:v>
                </c:pt>
                <c:pt idx="1194">
                  <c:v>0.81160311177835287</c:v>
                </c:pt>
                <c:pt idx="1195">
                  <c:v>0.81194409717483162</c:v>
                </c:pt>
                <c:pt idx="1196">
                  <c:v>0.81208712979391173</c:v>
                </c:pt>
                <c:pt idx="1197">
                  <c:v>0.81229305309130495</c:v>
                </c:pt>
                <c:pt idx="1198">
                  <c:v>0.81247419134707133</c:v>
                </c:pt>
                <c:pt idx="1199">
                  <c:v>0.81275403302852345</c:v>
                </c:pt>
                <c:pt idx="1200">
                  <c:v>0.81318422273781787</c:v>
                </c:pt>
                <c:pt idx="1201">
                  <c:v>0.81332681861607636</c:v>
                </c:pt>
                <c:pt idx="1202">
                  <c:v>0.81356582503070718</c:v>
                </c:pt>
                <c:pt idx="1203">
                  <c:v>0.81400529548246092</c:v>
                </c:pt>
                <c:pt idx="1204">
                  <c:v>0.81410334379691429</c:v>
                </c:pt>
                <c:pt idx="1205">
                  <c:v>0.81424222737818908</c:v>
                </c:pt>
                <c:pt idx="1206">
                  <c:v>0.81449608298075493</c:v>
                </c:pt>
                <c:pt idx="1207">
                  <c:v>0.81473618124743985</c:v>
                </c:pt>
                <c:pt idx="1208">
                  <c:v>0.81485202675037416</c:v>
                </c:pt>
                <c:pt idx="1209">
                  <c:v>0.81510773850143192</c:v>
                </c:pt>
                <c:pt idx="1210">
                  <c:v>0.81540963559437585</c:v>
                </c:pt>
                <c:pt idx="1211">
                  <c:v>0.81558378599699632</c:v>
                </c:pt>
                <c:pt idx="1212">
                  <c:v>0.81564525726763915</c:v>
                </c:pt>
                <c:pt idx="1213">
                  <c:v>0.81571098676129272</c:v>
                </c:pt>
                <c:pt idx="1214">
                  <c:v>0.81587749419953481</c:v>
                </c:pt>
                <c:pt idx="1215">
                  <c:v>0.81593721850689116</c:v>
                </c:pt>
                <c:pt idx="1216">
                  <c:v>0.81613178654292229</c:v>
                </c:pt>
                <c:pt idx="1217">
                  <c:v>0.81634022110003979</c:v>
                </c:pt>
                <c:pt idx="1218">
                  <c:v>0.81643521222874182</c:v>
                </c:pt>
                <c:pt idx="1219">
                  <c:v>0.81657988262590298</c:v>
                </c:pt>
                <c:pt idx="1220">
                  <c:v>0.81677161184659353</c:v>
                </c:pt>
                <c:pt idx="1221">
                  <c:v>0.81706848642008878</c:v>
                </c:pt>
                <c:pt idx="1222">
                  <c:v>0.81723204585778497</c:v>
                </c:pt>
                <c:pt idx="1223">
                  <c:v>0.81740335744506487</c:v>
                </c:pt>
                <c:pt idx="1224">
                  <c:v>0.81751014057595062</c:v>
                </c:pt>
                <c:pt idx="1225">
                  <c:v>0.81764378326736598</c:v>
                </c:pt>
                <c:pt idx="1226">
                  <c:v>0.8178236113006675</c:v>
                </c:pt>
                <c:pt idx="1227">
                  <c:v>0.81796314999317465</c:v>
                </c:pt>
                <c:pt idx="1228">
                  <c:v>0.818279459533232</c:v>
                </c:pt>
                <c:pt idx="1229">
                  <c:v>0.81841550429916621</c:v>
                </c:pt>
                <c:pt idx="1230">
                  <c:v>0.8187272280605965</c:v>
                </c:pt>
                <c:pt idx="1231">
                  <c:v>0.81894254128565447</c:v>
                </c:pt>
                <c:pt idx="1232">
                  <c:v>0.8194076702606784</c:v>
                </c:pt>
                <c:pt idx="1233">
                  <c:v>0.81957920021836916</c:v>
                </c:pt>
                <c:pt idx="1234">
                  <c:v>0.81979888085164332</c:v>
                </c:pt>
                <c:pt idx="1235">
                  <c:v>0.8200447659342146</c:v>
                </c:pt>
                <c:pt idx="1236">
                  <c:v>0.82023824211819163</c:v>
                </c:pt>
                <c:pt idx="1237">
                  <c:v>0.82048270779309262</c:v>
                </c:pt>
                <c:pt idx="1238">
                  <c:v>0.82067170738364814</c:v>
                </c:pt>
                <c:pt idx="1239">
                  <c:v>0.82094685410126789</c:v>
                </c:pt>
                <c:pt idx="1240">
                  <c:v>0.82141689641053495</c:v>
                </c:pt>
                <c:pt idx="1241">
                  <c:v>0.82159224785041485</c:v>
                </c:pt>
                <c:pt idx="1242">
                  <c:v>0.82178441381192702</c:v>
                </c:pt>
                <c:pt idx="1243">
                  <c:v>0.82197887266275271</c:v>
                </c:pt>
                <c:pt idx="1244">
                  <c:v>0.82207211682816828</c:v>
                </c:pt>
                <c:pt idx="1245">
                  <c:v>0.8223030435375992</c:v>
                </c:pt>
                <c:pt idx="1246">
                  <c:v>0.82278487784904997</c:v>
                </c:pt>
                <c:pt idx="1247">
                  <c:v>0.82317958236658784</c:v>
                </c:pt>
                <c:pt idx="1248">
                  <c:v>0.82361239252081198</c:v>
                </c:pt>
                <c:pt idx="1249">
                  <c:v>0.82387924116282096</c:v>
                </c:pt>
                <c:pt idx="1250">
                  <c:v>0.82397106592056624</c:v>
                </c:pt>
                <c:pt idx="1251">
                  <c:v>0.82410361675992749</c:v>
                </c:pt>
                <c:pt idx="1252">
                  <c:v>0.82419686092534306</c:v>
                </c:pt>
                <c:pt idx="1253">
                  <c:v>0.82455138528729199</c:v>
                </c:pt>
                <c:pt idx="1254">
                  <c:v>0.82513345161730423</c:v>
                </c:pt>
                <c:pt idx="1255">
                  <c:v>0.82545423775078319</c:v>
                </c:pt>
                <c:pt idx="1256">
                  <c:v>0.82552029480005307</c:v>
                </c:pt>
                <c:pt idx="1257">
                  <c:v>0.825795769073289</c:v>
                </c:pt>
                <c:pt idx="1258">
                  <c:v>0.82606032482598446</c:v>
                </c:pt>
                <c:pt idx="1259">
                  <c:v>0.82627006960556681</c:v>
                </c:pt>
                <c:pt idx="1260">
                  <c:v>0.82638755288658228</c:v>
                </c:pt>
                <c:pt idx="1261">
                  <c:v>0.82654991128701905</c:v>
                </c:pt>
                <c:pt idx="1262">
                  <c:v>0.82712477139347462</c:v>
                </c:pt>
                <c:pt idx="1263">
                  <c:v>0.82735602565852173</c:v>
                </c:pt>
                <c:pt idx="1264">
                  <c:v>0.82741978981847808</c:v>
                </c:pt>
                <c:pt idx="1265">
                  <c:v>0.82764078067421709</c:v>
                </c:pt>
                <c:pt idx="1266">
                  <c:v>0.8277257267640219</c:v>
                </c:pt>
                <c:pt idx="1267">
                  <c:v>0.82821312952094839</c:v>
                </c:pt>
                <c:pt idx="1268">
                  <c:v>0.82961932578135511</c:v>
                </c:pt>
                <c:pt idx="1269">
                  <c:v>0.82974543469359752</c:v>
                </c:pt>
                <c:pt idx="1270">
                  <c:v>0.83009624675856275</c:v>
                </c:pt>
                <c:pt idx="1271">
                  <c:v>0.83031166916882615</c:v>
                </c:pt>
                <c:pt idx="1272">
                  <c:v>0.83054619899003534</c:v>
                </c:pt>
                <c:pt idx="1273">
                  <c:v>0.83063212774668882</c:v>
                </c:pt>
                <c:pt idx="1274">
                  <c:v>0.83098599699740539</c:v>
                </c:pt>
                <c:pt idx="1275">
                  <c:v>0.83133855602565709</c:v>
                </c:pt>
                <c:pt idx="1276">
                  <c:v>0.83157450525453658</c:v>
                </c:pt>
                <c:pt idx="1277">
                  <c:v>0.8316668759383089</c:v>
                </c:pt>
                <c:pt idx="1278">
                  <c:v>0.83198132932987434</c:v>
                </c:pt>
                <c:pt idx="1279">
                  <c:v>0.83222066330012134</c:v>
                </c:pt>
                <c:pt idx="1280">
                  <c:v>0.83228879486829388</c:v>
                </c:pt>
                <c:pt idx="1281">
                  <c:v>0.83239961785177963</c:v>
                </c:pt>
                <c:pt idx="1282">
                  <c:v>0.83251175105773023</c:v>
                </c:pt>
                <c:pt idx="1283">
                  <c:v>0.83279661525863102</c:v>
                </c:pt>
                <c:pt idx="1284">
                  <c:v>0.83307350893953724</c:v>
                </c:pt>
                <c:pt idx="1285">
                  <c:v>0.83357324962467438</c:v>
                </c:pt>
                <c:pt idx="1286">
                  <c:v>0.834145707656611</c:v>
                </c:pt>
                <c:pt idx="1287">
                  <c:v>0.83466903234611556</c:v>
                </c:pt>
                <c:pt idx="1288">
                  <c:v>0.83482625904189833</c:v>
                </c:pt>
                <c:pt idx="1289">
                  <c:v>0.83502180974477813</c:v>
                </c:pt>
                <c:pt idx="1290">
                  <c:v>0.83520414903780393</c:v>
                </c:pt>
                <c:pt idx="1291">
                  <c:v>0.83533866521086253</c:v>
                </c:pt>
                <c:pt idx="1292">
                  <c:v>0.83584102634092938</c:v>
                </c:pt>
                <c:pt idx="1293">
                  <c:v>0.8362362767844943</c:v>
                </c:pt>
                <c:pt idx="1294">
                  <c:v>0.83631292479868835</c:v>
                </c:pt>
                <c:pt idx="1295">
                  <c:v>0.83656798143851363</c:v>
                </c:pt>
                <c:pt idx="1296">
                  <c:v>0.83683089941312805</c:v>
                </c:pt>
                <c:pt idx="1297">
                  <c:v>0.83696454210454341</c:v>
                </c:pt>
                <c:pt idx="1298">
                  <c:v>0.83705221782448336</c:v>
                </c:pt>
                <c:pt idx="1299">
                  <c:v>0.83737398662481088</c:v>
                </c:pt>
                <c:pt idx="1300">
                  <c:v>0.83754562576770697</c:v>
                </c:pt>
                <c:pt idx="1301">
                  <c:v>0.83861422137300246</c:v>
                </c:pt>
                <c:pt idx="1302">
                  <c:v>0.83886207178927108</c:v>
                </c:pt>
                <c:pt idx="1303">
                  <c:v>0.83892998498703275</c:v>
                </c:pt>
                <c:pt idx="1304">
                  <c:v>0.83929073290568978</c:v>
                </c:pt>
                <c:pt idx="1305">
                  <c:v>0.84019959055547822</c:v>
                </c:pt>
                <c:pt idx="1306">
                  <c:v>0.8406108912242376</c:v>
                </c:pt>
                <c:pt idx="1307">
                  <c:v>0.84067476456939938</c:v>
                </c:pt>
                <c:pt idx="1308">
                  <c:v>0.84080917155725254</c:v>
                </c:pt>
                <c:pt idx="1309">
                  <c:v>0.84086736727173328</c:v>
                </c:pt>
                <c:pt idx="1310">
                  <c:v>0.84096497884536503</c:v>
                </c:pt>
                <c:pt idx="1311">
                  <c:v>0.84102022655929976</c:v>
                </c:pt>
                <c:pt idx="1312">
                  <c:v>0.84118738910877433</c:v>
                </c:pt>
                <c:pt idx="1313">
                  <c:v>0.8413725672171406</c:v>
                </c:pt>
                <c:pt idx="1314">
                  <c:v>0.84181989900368348</c:v>
                </c:pt>
                <c:pt idx="1315">
                  <c:v>0.84192373413402333</c:v>
                </c:pt>
                <c:pt idx="1316">
                  <c:v>0.84281817933669834</c:v>
                </c:pt>
                <c:pt idx="1317">
                  <c:v>0.84309474546198837</c:v>
                </c:pt>
                <c:pt idx="1318">
                  <c:v>0.84334805513852718</c:v>
                </c:pt>
                <c:pt idx="1319">
                  <c:v>0.84350287975979099</c:v>
                </c:pt>
                <c:pt idx="1320">
                  <c:v>0.84367790364405471</c:v>
                </c:pt>
                <c:pt idx="1321">
                  <c:v>0.84391210590964771</c:v>
                </c:pt>
                <c:pt idx="1322">
                  <c:v>0.84414630817524072</c:v>
                </c:pt>
                <c:pt idx="1323">
                  <c:v>0.84427678449569932</c:v>
                </c:pt>
                <c:pt idx="1324">
                  <c:v>0.84438837177562287</c:v>
                </c:pt>
                <c:pt idx="1325">
                  <c:v>0.8446778217551506</c:v>
                </c:pt>
                <c:pt idx="1326">
                  <c:v>0.84476800873481483</c:v>
                </c:pt>
                <c:pt idx="1327">
                  <c:v>0.84485939675173849</c:v>
                </c:pt>
                <c:pt idx="1328">
                  <c:v>0.84524853282380075</c:v>
                </c:pt>
                <c:pt idx="1329">
                  <c:v>0.84530967653882738</c:v>
                </c:pt>
                <c:pt idx="1330">
                  <c:v>0.84542530367135094</c:v>
                </c:pt>
                <c:pt idx="1331">
                  <c:v>0.84561059096492264</c:v>
                </c:pt>
                <c:pt idx="1332">
                  <c:v>0.8457417223966136</c:v>
                </c:pt>
                <c:pt idx="1333">
                  <c:v>0.84579686092534301</c:v>
                </c:pt>
                <c:pt idx="1334">
                  <c:v>0.84614134024839471</c:v>
                </c:pt>
                <c:pt idx="1335">
                  <c:v>0.84631385287293404</c:v>
                </c:pt>
                <c:pt idx="1336">
                  <c:v>0.84645339156544119</c:v>
                </c:pt>
                <c:pt idx="1337">
                  <c:v>0.84659675174013749</c:v>
                </c:pt>
                <c:pt idx="1338">
                  <c:v>0.846879104681314</c:v>
                </c:pt>
                <c:pt idx="1339">
                  <c:v>0.84699516855465917</c:v>
                </c:pt>
                <c:pt idx="1340">
                  <c:v>0.84748486420089908</c:v>
                </c:pt>
                <c:pt idx="1341">
                  <c:v>0.84763663163641156</c:v>
                </c:pt>
                <c:pt idx="1342">
                  <c:v>0.84773358809881094</c:v>
                </c:pt>
                <c:pt idx="1343">
                  <c:v>0.84797685273645251</c:v>
                </c:pt>
                <c:pt idx="1344">
                  <c:v>0.84822175515217513</c:v>
                </c:pt>
                <c:pt idx="1345">
                  <c:v>0.84839142896137398</c:v>
                </c:pt>
                <c:pt idx="1346">
                  <c:v>0.84884869660160878</c:v>
                </c:pt>
                <c:pt idx="1347">
                  <c:v>0.84896781766070528</c:v>
                </c:pt>
                <c:pt idx="1348">
                  <c:v>0.84905789545516408</c:v>
                </c:pt>
                <c:pt idx="1349">
                  <c:v>0.84916074791865526</c:v>
                </c:pt>
                <c:pt idx="1350">
                  <c:v>0.84930476320458403</c:v>
                </c:pt>
                <c:pt idx="1351">
                  <c:v>0.84939254810972942</c:v>
                </c:pt>
                <c:pt idx="1352">
                  <c:v>0.84960174696328472</c:v>
                </c:pt>
                <c:pt idx="1353">
                  <c:v>0.84988835812747199</c:v>
                </c:pt>
                <c:pt idx="1354">
                  <c:v>0.85003783267367095</c:v>
                </c:pt>
                <c:pt idx="1355">
                  <c:v>0.85020444929711847</c:v>
                </c:pt>
                <c:pt idx="1356">
                  <c:v>0.85047435512487879</c:v>
                </c:pt>
                <c:pt idx="1357">
                  <c:v>0.85069250716527733</c:v>
                </c:pt>
                <c:pt idx="1358">
                  <c:v>0.85080485874163869</c:v>
                </c:pt>
                <c:pt idx="1359">
                  <c:v>0.85122172785587369</c:v>
                </c:pt>
                <c:pt idx="1360">
                  <c:v>0.85134281424866742</c:v>
                </c:pt>
                <c:pt idx="1361">
                  <c:v>0.85148147945953134</c:v>
                </c:pt>
                <c:pt idx="1362">
                  <c:v>0.85157232155042806</c:v>
                </c:pt>
                <c:pt idx="1363">
                  <c:v>0.85181001774259402</c:v>
                </c:pt>
                <c:pt idx="1364">
                  <c:v>0.85186668486419903</c:v>
                </c:pt>
                <c:pt idx="1365">
                  <c:v>0.85241763341067101</c:v>
                </c:pt>
                <c:pt idx="1366">
                  <c:v>0.85252463491196762</c:v>
                </c:pt>
                <c:pt idx="1367">
                  <c:v>0.85261591374368595</c:v>
                </c:pt>
                <c:pt idx="1368">
                  <c:v>0.85269190664664762</c:v>
                </c:pt>
                <c:pt idx="1369">
                  <c:v>0.85291366179882455</c:v>
                </c:pt>
                <c:pt idx="1370">
                  <c:v>0.85310779309403406</c:v>
                </c:pt>
                <c:pt idx="1371">
                  <c:v>0.85413435239524871</c:v>
                </c:pt>
                <c:pt idx="1372">
                  <c:v>0.85423349256175618</c:v>
                </c:pt>
                <c:pt idx="1373">
                  <c:v>0.85453451617305687</c:v>
                </c:pt>
                <c:pt idx="1374">
                  <c:v>0.85488412720076257</c:v>
                </c:pt>
                <c:pt idx="1375">
                  <c:v>0.85513721850689062</c:v>
                </c:pt>
                <c:pt idx="1376">
                  <c:v>0.85525000682407359</c:v>
                </c:pt>
                <c:pt idx="1377">
                  <c:v>0.85572834720895141</c:v>
                </c:pt>
                <c:pt idx="1378">
                  <c:v>0.85590664664937721</c:v>
                </c:pt>
                <c:pt idx="1379">
                  <c:v>0.85600633274191162</c:v>
                </c:pt>
                <c:pt idx="1380">
                  <c:v>0.85604531186024113</c:v>
                </c:pt>
                <c:pt idx="1381">
                  <c:v>0.85612370683772165</c:v>
                </c:pt>
                <c:pt idx="1382">
                  <c:v>0.85621815204039664</c:v>
                </c:pt>
                <c:pt idx="1383">
                  <c:v>0.85629840316636907</c:v>
                </c:pt>
                <c:pt idx="1384">
                  <c:v>0.85639754333287654</c:v>
                </c:pt>
                <c:pt idx="1385">
                  <c:v>0.8564771393476166</c:v>
                </c:pt>
                <c:pt idx="1386">
                  <c:v>0.85663109048723718</c:v>
                </c:pt>
                <c:pt idx="1387">
                  <c:v>0.85716850006823897</c:v>
                </c:pt>
                <c:pt idx="1388">
                  <c:v>0.8572708066057031</c:v>
                </c:pt>
                <c:pt idx="1389">
                  <c:v>0.85736284973385923</c:v>
                </c:pt>
                <c:pt idx="1390">
                  <c:v>0.85822912515353988</c:v>
                </c:pt>
                <c:pt idx="1391">
                  <c:v>0.85859729766616444</c:v>
                </c:pt>
                <c:pt idx="1392">
                  <c:v>0.85878225740411995</c:v>
                </c:pt>
                <c:pt idx="1393">
                  <c:v>0.85899593285109688</c:v>
                </c:pt>
                <c:pt idx="1394">
                  <c:v>0.85909976798143672</c:v>
                </c:pt>
                <c:pt idx="1395">
                  <c:v>0.85936672580865114</c:v>
                </c:pt>
                <c:pt idx="1396">
                  <c:v>0.85993743687730129</c:v>
                </c:pt>
                <c:pt idx="1397">
                  <c:v>0.86103758700695876</c:v>
                </c:pt>
                <c:pt idx="1398">
                  <c:v>0.86144048041490195</c:v>
                </c:pt>
                <c:pt idx="1399">
                  <c:v>0.86171475365087846</c:v>
                </c:pt>
                <c:pt idx="1400">
                  <c:v>0.86181771529957507</c:v>
                </c:pt>
                <c:pt idx="1401">
                  <c:v>0.86211360720622177</c:v>
                </c:pt>
                <c:pt idx="1402">
                  <c:v>0.86224539374914522</c:v>
                </c:pt>
                <c:pt idx="1403">
                  <c:v>0.86229136072062063</c:v>
                </c:pt>
                <c:pt idx="1404">
                  <c:v>0.86249542786952194</c:v>
                </c:pt>
                <c:pt idx="1405">
                  <c:v>0.86278935444247129</c:v>
                </c:pt>
                <c:pt idx="1406">
                  <c:v>0.86303229152449668</c:v>
                </c:pt>
                <c:pt idx="1407">
                  <c:v>0.86343376552476969</c:v>
                </c:pt>
                <c:pt idx="1408">
                  <c:v>0.86375487921386485</c:v>
                </c:pt>
                <c:pt idx="1409">
                  <c:v>0.86401037259451174</c:v>
                </c:pt>
                <c:pt idx="1410">
                  <c:v>0.86408614712706255</c:v>
                </c:pt>
                <c:pt idx="1411">
                  <c:v>0.86419937218506715</c:v>
                </c:pt>
                <c:pt idx="1412">
                  <c:v>0.86452354305991364</c:v>
                </c:pt>
                <c:pt idx="1413">
                  <c:v>0.86473863791456085</c:v>
                </c:pt>
                <c:pt idx="1414">
                  <c:v>0.8649163914289596</c:v>
                </c:pt>
                <c:pt idx="1415">
                  <c:v>0.8654531458987289</c:v>
                </c:pt>
                <c:pt idx="1416">
                  <c:v>0.86587492834720714</c:v>
                </c:pt>
                <c:pt idx="1417">
                  <c:v>0.86592045857786093</c:v>
                </c:pt>
                <c:pt idx="1418">
                  <c:v>0.86633568991401488</c:v>
                </c:pt>
                <c:pt idx="1419">
                  <c:v>0.86659140166507265</c:v>
                </c:pt>
                <c:pt idx="1420">
                  <c:v>0.86689013238705981</c:v>
                </c:pt>
                <c:pt idx="1421">
                  <c:v>0.86708186160775036</c:v>
                </c:pt>
                <c:pt idx="1422">
                  <c:v>0.86712477139347444</c:v>
                </c:pt>
                <c:pt idx="1423">
                  <c:v>0.86738572403439163</c:v>
                </c:pt>
                <c:pt idx="1424">
                  <c:v>0.86752286065237993</c:v>
                </c:pt>
                <c:pt idx="1425">
                  <c:v>0.86770923979800574</c:v>
                </c:pt>
                <c:pt idx="1426">
                  <c:v>0.86785227241708585</c:v>
                </c:pt>
                <c:pt idx="1427">
                  <c:v>0.8682142213730023</c:v>
                </c:pt>
                <c:pt idx="1428">
                  <c:v>0.86827427323597484</c:v>
                </c:pt>
                <c:pt idx="1429">
                  <c:v>0.86853064009826497</c:v>
                </c:pt>
                <c:pt idx="1430">
                  <c:v>0.86877204858741475</c:v>
                </c:pt>
                <c:pt idx="1431">
                  <c:v>0.86895526136208379</c:v>
                </c:pt>
                <c:pt idx="1432">
                  <c:v>0.86916860925344452</c:v>
                </c:pt>
                <c:pt idx="1433">
                  <c:v>0.86937769892179451</c:v>
                </c:pt>
                <c:pt idx="1434">
                  <c:v>0.86951996724443681</c:v>
                </c:pt>
                <c:pt idx="1435">
                  <c:v>0.86970088712979232</c:v>
                </c:pt>
                <c:pt idx="1436">
                  <c:v>0.86982044492971045</c:v>
                </c:pt>
                <c:pt idx="1437">
                  <c:v>0.87005541149174126</c:v>
                </c:pt>
                <c:pt idx="1438">
                  <c:v>0.87020161048177813</c:v>
                </c:pt>
                <c:pt idx="1439">
                  <c:v>0.87051388016923548</c:v>
                </c:pt>
                <c:pt idx="1440">
                  <c:v>0.87105281834311288</c:v>
                </c:pt>
                <c:pt idx="1441">
                  <c:v>0.87150200627814767</c:v>
                </c:pt>
                <c:pt idx="1442">
                  <c:v>0.87172103180018945</c:v>
                </c:pt>
                <c:pt idx="1443">
                  <c:v>0.87175193121331895</c:v>
                </c:pt>
                <c:pt idx="1444">
                  <c:v>0.87210776579773275</c:v>
                </c:pt>
                <c:pt idx="1445">
                  <c:v>0.87217840862562956</c:v>
                </c:pt>
                <c:pt idx="1446">
                  <c:v>0.87243455711750895</c:v>
                </c:pt>
                <c:pt idx="1447">
                  <c:v>0.87257267640234581</c:v>
                </c:pt>
                <c:pt idx="1448">
                  <c:v>0.87295209499112703</c:v>
                </c:pt>
                <c:pt idx="1449">
                  <c:v>0.87303201856148327</c:v>
                </c:pt>
                <c:pt idx="1450">
                  <c:v>0.87327255356898981</c:v>
                </c:pt>
                <c:pt idx="1451">
                  <c:v>0.87372392520813269</c:v>
                </c:pt>
                <c:pt idx="1452">
                  <c:v>0.87387187116145604</c:v>
                </c:pt>
                <c:pt idx="1453">
                  <c:v>0.87408325371911944</c:v>
                </c:pt>
                <c:pt idx="1454">
                  <c:v>0.87425947864064257</c:v>
                </c:pt>
                <c:pt idx="1455">
                  <c:v>0.87436964651289584</c:v>
                </c:pt>
                <c:pt idx="1456">
                  <c:v>0.87461782448478065</c:v>
                </c:pt>
                <c:pt idx="1457">
                  <c:v>0.87483237341340081</c:v>
                </c:pt>
                <c:pt idx="1458">
                  <c:v>0.87516768117919852</c:v>
                </c:pt>
                <c:pt idx="1459">
                  <c:v>0.87535045721304594</c:v>
                </c:pt>
                <c:pt idx="1460">
                  <c:v>0.8755219871707367</c:v>
                </c:pt>
                <c:pt idx="1461">
                  <c:v>0.87643706837723323</c:v>
                </c:pt>
                <c:pt idx="1462">
                  <c:v>0.87659145625767543</c:v>
                </c:pt>
                <c:pt idx="1463">
                  <c:v>0.87674082161866906</c:v>
                </c:pt>
                <c:pt idx="1464">
                  <c:v>0.87684443837859805</c:v>
                </c:pt>
                <c:pt idx="1465">
                  <c:v>0.87713705472908254</c:v>
                </c:pt>
                <c:pt idx="1466">
                  <c:v>0.87755741776989049</c:v>
                </c:pt>
                <c:pt idx="1467">
                  <c:v>0.87760895318684151</c:v>
                </c:pt>
                <c:pt idx="1468">
                  <c:v>0.87794164050770951</c:v>
                </c:pt>
                <c:pt idx="1469">
                  <c:v>0.87810192438924362</c:v>
                </c:pt>
                <c:pt idx="1470">
                  <c:v>0.87835381465811213</c:v>
                </c:pt>
                <c:pt idx="1471">
                  <c:v>0.87875113962057971</c:v>
                </c:pt>
                <c:pt idx="1472">
                  <c:v>0.87922249215231163</c:v>
                </c:pt>
                <c:pt idx="1473">
                  <c:v>0.87931388016923528</c:v>
                </c:pt>
                <c:pt idx="1474">
                  <c:v>0.87945320049133169</c:v>
                </c:pt>
                <c:pt idx="1475">
                  <c:v>0.87962407533778997</c:v>
                </c:pt>
                <c:pt idx="1476">
                  <c:v>0.87975891906646475</c:v>
                </c:pt>
                <c:pt idx="1477">
                  <c:v>0.8799447522860635</c:v>
                </c:pt>
                <c:pt idx="1478">
                  <c:v>0.88008887675719771</c:v>
                </c:pt>
                <c:pt idx="1479">
                  <c:v>0.88029665620308284</c:v>
                </c:pt>
                <c:pt idx="1480">
                  <c:v>0.88078384058959847</c:v>
                </c:pt>
                <c:pt idx="1481">
                  <c:v>0.88098179336699711</c:v>
                </c:pt>
                <c:pt idx="1482">
                  <c:v>0.88120289340794156</c:v>
                </c:pt>
                <c:pt idx="1483">
                  <c:v>0.88126633001228172</c:v>
                </c:pt>
                <c:pt idx="1484">
                  <c:v>0.88165153541694941</c:v>
                </c:pt>
                <c:pt idx="1485">
                  <c:v>0.88170427187115985</c:v>
                </c:pt>
                <c:pt idx="1486">
                  <c:v>0.88186925071652633</c:v>
                </c:pt>
                <c:pt idx="1487">
                  <c:v>0.88208183431144926</c:v>
                </c:pt>
                <c:pt idx="1488">
                  <c:v>0.88232444383785846</c:v>
                </c:pt>
                <c:pt idx="1489">
                  <c:v>0.8826550566398238</c:v>
                </c:pt>
                <c:pt idx="1490">
                  <c:v>0.88279350348027696</c:v>
                </c:pt>
                <c:pt idx="1491">
                  <c:v>0.88298326736727029</c:v>
                </c:pt>
                <c:pt idx="1492">
                  <c:v>0.88300150129657284</c:v>
                </c:pt>
                <c:pt idx="1493">
                  <c:v>0.88310883035348564</c:v>
                </c:pt>
                <c:pt idx="1494">
                  <c:v>0.88342655930121328</c:v>
                </c:pt>
                <c:pt idx="1495">
                  <c:v>0.88351325235430456</c:v>
                </c:pt>
                <c:pt idx="1496">
                  <c:v>0.88392357035621527</c:v>
                </c:pt>
                <c:pt idx="1497">
                  <c:v>0.88410700150129506</c:v>
                </c:pt>
                <c:pt idx="1498">
                  <c:v>0.88415395113961903</c:v>
                </c:pt>
                <c:pt idx="1499">
                  <c:v>0.88434338747099617</c:v>
                </c:pt>
                <c:pt idx="1500">
                  <c:v>0.8846839361266533</c:v>
                </c:pt>
                <c:pt idx="1501">
                  <c:v>0.88511751057731525</c:v>
                </c:pt>
                <c:pt idx="1502">
                  <c:v>0.88516042036303932</c:v>
                </c:pt>
                <c:pt idx="1503">
                  <c:v>0.88528467312678982</c:v>
                </c:pt>
                <c:pt idx="1504">
                  <c:v>0.88539877166643766</c:v>
                </c:pt>
                <c:pt idx="1505">
                  <c:v>0.88545128975023735</c:v>
                </c:pt>
                <c:pt idx="1506">
                  <c:v>0.8857492561757867</c:v>
                </c:pt>
                <c:pt idx="1507">
                  <c:v>0.88598258495973647</c:v>
                </c:pt>
                <c:pt idx="1508">
                  <c:v>0.88620182885218901</c:v>
                </c:pt>
                <c:pt idx="1509">
                  <c:v>0.88640862563122547</c:v>
                </c:pt>
                <c:pt idx="1510">
                  <c:v>0.88648450934898171</c:v>
                </c:pt>
                <c:pt idx="1511">
                  <c:v>0.88660843455711602</c:v>
                </c:pt>
                <c:pt idx="1512">
                  <c:v>0.88705554797324815</c:v>
                </c:pt>
                <c:pt idx="1513">
                  <c:v>0.88736235840043531</c:v>
                </c:pt>
                <c:pt idx="1514">
                  <c:v>0.88788655657158311</c:v>
                </c:pt>
                <c:pt idx="1515">
                  <c:v>0.88805273645420901</c:v>
                </c:pt>
                <c:pt idx="1516">
                  <c:v>0.88809870342568442</c:v>
                </c:pt>
                <c:pt idx="1517">
                  <c:v>0.88848238023747639</c:v>
                </c:pt>
                <c:pt idx="1518">
                  <c:v>0.88873798280332872</c:v>
                </c:pt>
                <c:pt idx="1519">
                  <c:v>0.88886693053091159</c:v>
                </c:pt>
                <c:pt idx="1520">
                  <c:v>0.88896803603111629</c:v>
                </c:pt>
                <c:pt idx="1521">
                  <c:v>0.88918727992356883</c:v>
                </c:pt>
                <c:pt idx="1522">
                  <c:v>0.88931917565169771</c:v>
                </c:pt>
                <c:pt idx="1523">
                  <c:v>0.88964422000818744</c:v>
                </c:pt>
                <c:pt idx="1524">
                  <c:v>0.88988726627541825</c:v>
                </c:pt>
                <c:pt idx="1525">
                  <c:v>0.8900091169646499</c:v>
                </c:pt>
                <c:pt idx="1526">
                  <c:v>0.89012616350484375</c:v>
                </c:pt>
                <c:pt idx="1527">
                  <c:v>0.89033776443291801</c:v>
                </c:pt>
                <c:pt idx="1528">
                  <c:v>0.89055930121468407</c:v>
                </c:pt>
                <c:pt idx="1529">
                  <c:v>0.89138747099767845</c:v>
                </c:pt>
                <c:pt idx="1530">
                  <c:v>0.89153181383922342</c:v>
                </c:pt>
                <c:pt idx="1531">
                  <c:v>0.89194486147126928</c:v>
                </c:pt>
                <c:pt idx="1532">
                  <c:v>0.89207217142077111</c:v>
                </c:pt>
                <c:pt idx="1533">
                  <c:v>0.89216759929029477</c:v>
                </c:pt>
                <c:pt idx="1534">
                  <c:v>0.89221029070560798</c:v>
                </c:pt>
                <c:pt idx="1535">
                  <c:v>0.89245049815749822</c:v>
                </c:pt>
                <c:pt idx="1536">
                  <c:v>0.89277270369864736</c:v>
                </c:pt>
                <c:pt idx="1537">
                  <c:v>0.8928687866794035</c:v>
                </c:pt>
                <c:pt idx="1538">
                  <c:v>0.89298386788590001</c:v>
                </c:pt>
                <c:pt idx="1539">
                  <c:v>0.89327997816295746</c:v>
                </c:pt>
                <c:pt idx="1540">
                  <c:v>0.89335400573222179</c:v>
                </c:pt>
                <c:pt idx="1541">
                  <c:v>0.89352542650470712</c:v>
                </c:pt>
                <c:pt idx="1542">
                  <c:v>0.8936132114098525</c:v>
                </c:pt>
                <c:pt idx="1543">
                  <c:v>0.89377142077248384</c:v>
                </c:pt>
                <c:pt idx="1544">
                  <c:v>0.89405901460351977</c:v>
                </c:pt>
                <c:pt idx="1545">
                  <c:v>0.89423873345161586</c:v>
                </c:pt>
                <c:pt idx="1546">
                  <c:v>0.89468016923706695</c:v>
                </c:pt>
                <c:pt idx="1547">
                  <c:v>0.89483466630271458</c:v>
                </c:pt>
                <c:pt idx="1548">
                  <c:v>0.89500969018697829</c:v>
                </c:pt>
                <c:pt idx="1549">
                  <c:v>0.89528844001637642</c:v>
                </c:pt>
                <c:pt idx="1550">
                  <c:v>0.89533036713525183</c:v>
                </c:pt>
                <c:pt idx="1551">
                  <c:v>0.89543038078340254</c:v>
                </c:pt>
                <c:pt idx="1552">
                  <c:v>0.89552493517128295</c:v>
                </c:pt>
                <c:pt idx="1553">
                  <c:v>0.89599737955506897</c:v>
                </c:pt>
                <c:pt idx="1554">
                  <c:v>0.89613222328374376</c:v>
                </c:pt>
                <c:pt idx="1555">
                  <c:v>0.89629447249897509</c:v>
                </c:pt>
                <c:pt idx="1556">
                  <c:v>0.89650334379691421</c:v>
                </c:pt>
                <c:pt idx="1557">
                  <c:v>0.89720726081615809</c:v>
                </c:pt>
                <c:pt idx="1558">
                  <c:v>0.89775919202947874</c:v>
                </c:pt>
                <c:pt idx="1559">
                  <c:v>0.89792024020745065</c:v>
                </c:pt>
                <c:pt idx="1560">
                  <c:v>0.89796129384468282</c:v>
                </c:pt>
                <c:pt idx="1561">
                  <c:v>0.89841026340930685</c:v>
                </c:pt>
                <c:pt idx="1562">
                  <c:v>0.89860100996314884</c:v>
                </c:pt>
                <c:pt idx="1563">
                  <c:v>0.89864064419271072</c:v>
                </c:pt>
                <c:pt idx="1564">
                  <c:v>0.89877821755152065</c:v>
                </c:pt>
                <c:pt idx="1565">
                  <c:v>0.89903895182202698</c:v>
                </c:pt>
                <c:pt idx="1566">
                  <c:v>0.89916222191892881</c:v>
                </c:pt>
                <c:pt idx="1567">
                  <c:v>0.89932337928210615</c:v>
                </c:pt>
                <c:pt idx="1568">
                  <c:v>0.89942448478231085</c:v>
                </c:pt>
                <c:pt idx="1569">
                  <c:v>0.90032449843046147</c:v>
                </c:pt>
                <c:pt idx="1570">
                  <c:v>0.90050443564896832</c:v>
                </c:pt>
                <c:pt idx="1571">
                  <c:v>0.90081615941039861</c:v>
                </c:pt>
                <c:pt idx="1572">
                  <c:v>0.90164651289750108</c:v>
                </c:pt>
                <c:pt idx="1573">
                  <c:v>0.9017270915790897</c:v>
                </c:pt>
                <c:pt idx="1574">
                  <c:v>0.90185189026886725</c:v>
                </c:pt>
                <c:pt idx="1575">
                  <c:v>0.90220837996451353</c:v>
                </c:pt>
                <c:pt idx="1576">
                  <c:v>0.90235818206632878</c:v>
                </c:pt>
                <c:pt idx="1577">
                  <c:v>0.90272395250443438</c:v>
                </c:pt>
                <c:pt idx="1578">
                  <c:v>0.90289373549883867</c:v>
                </c:pt>
                <c:pt idx="1579">
                  <c:v>0.9031154906510156</c:v>
                </c:pt>
                <c:pt idx="1580">
                  <c:v>0.90343944315545122</c:v>
                </c:pt>
                <c:pt idx="1581">
                  <c:v>0.90429840316636978</c:v>
                </c:pt>
                <c:pt idx="1582">
                  <c:v>0.90465904189982138</c:v>
                </c:pt>
                <c:pt idx="1583">
                  <c:v>0.90495547973249502</c:v>
                </c:pt>
                <c:pt idx="1584">
                  <c:v>0.90509654701787789</c:v>
                </c:pt>
                <c:pt idx="1585">
                  <c:v>0.90574914699058162</c:v>
                </c:pt>
                <c:pt idx="1586">
                  <c:v>0.90589174286884011</c:v>
                </c:pt>
                <c:pt idx="1587">
                  <c:v>0.90615531595468701</c:v>
                </c:pt>
                <c:pt idx="1588">
                  <c:v>0.90643395659887971</c:v>
                </c:pt>
                <c:pt idx="1589">
                  <c:v>0.90667591101405642</c:v>
                </c:pt>
                <c:pt idx="1590">
                  <c:v>0.90678815340521246</c:v>
                </c:pt>
                <c:pt idx="1591">
                  <c:v>0.90717903644056119</c:v>
                </c:pt>
                <c:pt idx="1592">
                  <c:v>0.90730634639006302</c:v>
                </c:pt>
                <c:pt idx="1593">
                  <c:v>0.90747470997679702</c:v>
                </c:pt>
                <c:pt idx="1594">
                  <c:v>0.90771404394704402</c:v>
                </c:pt>
                <c:pt idx="1595">
                  <c:v>0.90783633137709729</c:v>
                </c:pt>
                <c:pt idx="1596">
                  <c:v>0.90803745052545271</c:v>
                </c:pt>
                <c:pt idx="1597">
                  <c:v>0.90836686229015862</c:v>
                </c:pt>
                <c:pt idx="1598">
                  <c:v>0.90860652381602192</c:v>
                </c:pt>
                <c:pt idx="1599">
                  <c:v>0.9088115736317719</c:v>
                </c:pt>
                <c:pt idx="1600">
                  <c:v>0.90902961648696501</c:v>
                </c:pt>
                <c:pt idx="1601">
                  <c:v>0.90916042036303979</c:v>
                </c:pt>
                <c:pt idx="1602">
                  <c:v>0.90933915654428721</c:v>
                </c:pt>
                <c:pt idx="1603">
                  <c:v>0.90947487375460523</c:v>
                </c:pt>
                <c:pt idx="1604">
                  <c:v>0.90964454756380408</c:v>
                </c:pt>
                <c:pt idx="1605">
                  <c:v>0.90980843455711646</c:v>
                </c:pt>
                <c:pt idx="1606">
                  <c:v>0.90991478094718059</c:v>
                </c:pt>
                <c:pt idx="1607">
                  <c:v>0.91031221509485361</c:v>
                </c:pt>
                <c:pt idx="1608">
                  <c:v>0.91068071516309435</c:v>
                </c:pt>
                <c:pt idx="1609">
                  <c:v>0.91074022110003994</c:v>
                </c:pt>
                <c:pt idx="1610">
                  <c:v>0.91076631636413163</c:v>
                </c:pt>
                <c:pt idx="1611">
                  <c:v>0.91091983076293059</c:v>
                </c:pt>
                <c:pt idx="1612">
                  <c:v>0.91103119967244339</c:v>
                </c:pt>
                <c:pt idx="1613">
                  <c:v>0.91124159956325823</c:v>
                </c:pt>
                <c:pt idx="1614">
                  <c:v>0.91137021973522492</c:v>
                </c:pt>
                <c:pt idx="1615">
                  <c:v>0.91183250989490827</c:v>
                </c:pt>
                <c:pt idx="1616">
                  <c:v>0.91213680906237105</c:v>
                </c:pt>
                <c:pt idx="1617">
                  <c:v>0.91223452982120823</c:v>
                </c:pt>
                <c:pt idx="1618">
                  <c:v>0.91235408762112635</c:v>
                </c:pt>
                <c:pt idx="1619">
                  <c:v>0.91254297802647644</c:v>
                </c:pt>
                <c:pt idx="1620">
                  <c:v>0.91265107137982704</c:v>
                </c:pt>
                <c:pt idx="1621">
                  <c:v>0.91268546471952949</c:v>
                </c:pt>
                <c:pt idx="1622">
                  <c:v>0.91279716118465848</c:v>
                </c:pt>
                <c:pt idx="1623">
                  <c:v>0.91296279514125733</c:v>
                </c:pt>
                <c:pt idx="1624">
                  <c:v>0.91329974068513609</c:v>
                </c:pt>
                <c:pt idx="1625">
                  <c:v>0.91345991538146476</c:v>
                </c:pt>
                <c:pt idx="1626">
                  <c:v>0.91346624812337818</c:v>
                </c:pt>
                <c:pt idx="1627">
                  <c:v>0.91354682680496679</c:v>
                </c:pt>
                <c:pt idx="1628">
                  <c:v>0.9138541831581809</c:v>
                </c:pt>
                <c:pt idx="1629">
                  <c:v>0.91389217960966174</c:v>
                </c:pt>
                <c:pt idx="1630">
                  <c:v>0.91402134570765547</c:v>
                </c:pt>
                <c:pt idx="1631">
                  <c:v>0.91460221100040828</c:v>
                </c:pt>
                <c:pt idx="1632">
                  <c:v>0.91468246212638071</c:v>
                </c:pt>
                <c:pt idx="1633">
                  <c:v>0.91479863518493132</c:v>
                </c:pt>
                <c:pt idx="1634">
                  <c:v>0.9151691005868694</c:v>
                </c:pt>
                <c:pt idx="1635">
                  <c:v>0.91522915244984193</c:v>
                </c:pt>
                <c:pt idx="1636">
                  <c:v>0.91529826668486314</c:v>
                </c:pt>
                <c:pt idx="1637">
                  <c:v>0.91550342568581855</c:v>
                </c:pt>
                <c:pt idx="1638">
                  <c:v>0.91554491606387234</c:v>
                </c:pt>
                <c:pt idx="1639">
                  <c:v>0.91559153814658012</c:v>
                </c:pt>
                <c:pt idx="1640">
                  <c:v>0.91587465538419444</c:v>
                </c:pt>
                <c:pt idx="1641">
                  <c:v>0.91628158864473763</c:v>
                </c:pt>
                <c:pt idx="1642">
                  <c:v>0.91637996451480719</c:v>
                </c:pt>
                <c:pt idx="1643">
                  <c:v>0.91650323461170902</c:v>
                </c:pt>
                <c:pt idx="1644">
                  <c:v>0.91684596697147425</c:v>
                </c:pt>
                <c:pt idx="1645">
                  <c:v>0.91696803603111665</c:v>
                </c:pt>
                <c:pt idx="1646">
                  <c:v>0.91736121195577891</c:v>
                </c:pt>
                <c:pt idx="1647">
                  <c:v>0.91751319776170226</c:v>
                </c:pt>
                <c:pt idx="1648">
                  <c:v>0.91783431145079741</c:v>
                </c:pt>
                <c:pt idx="1649">
                  <c:v>0.91798127473727209</c:v>
                </c:pt>
                <c:pt idx="1650">
                  <c:v>0.91812747372730896</c:v>
                </c:pt>
                <c:pt idx="1651">
                  <c:v>0.91842816978299346</c:v>
                </c:pt>
                <c:pt idx="1652">
                  <c:v>0.91860002729630041</c:v>
                </c:pt>
                <c:pt idx="1653">
                  <c:v>0.91876227651153175</c:v>
                </c:pt>
                <c:pt idx="1654">
                  <c:v>0.91880267503753144</c:v>
                </c:pt>
                <c:pt idx="1655">
                  <c:v>0.91898042855193018</c:v>
                </c:pt>
                <c:pt idx="1656">
                  <c:v>0.91921190118738805</c:v>
                </c:pt>
                <c:pt idx="1657">
                  <c:v>0.91935198580592226</c:v>
                </c:pt>
                <c:pt idx="1658">
                  <c:v>0.91961796096628801</c:v>
                </c:pt>
                <c:pt idx="1659">
                  <c:v>0.9197013784632172</c:v>
                </c:pt>
                <c:pt idx="1660">
                  <c:v>0.9198498703425676</c:v>
                </c:pt>
                <c:pt idx="1661">
                  <c:v>0.9200219462262853</c:v>
                </c:pt>
                <c:pt idx="1662">
                  <c:v>0.92052321550429816</c:v>
                </c:pt>
                <c:pt idx="1663">
                  <c:v>0.92063895182202715</c:v>
                </c:pt>
                <c:pt idx="1664">
                  <c:v>0.92088057868158768</c:v>
                </c:pt>
                <c:pt idx="1665">
                  <c:v>0.92108573768254309</c:v>
                </c:pt>
                <c:pt idx="1666">
                  <c:v>0.92142792411628127</c:v>
                </c:pt>
                <c:pt idx="1667">
                  <c:v>0.92202352941176369</c:v>
                </c:pt>
                <c:pt idx="1668">
                  <c:v>0.92214232291524401</c:v>
                </c:pt>
                <c:pt idx="1669">
                  <c:v>0.92233841954415074</c:v>
                </c:pt>
                <c:pt idx="1670">
                  <c:v>0.92251060461307388</c:v>
                </c:pt>
                <c:pt idx="1671">
                  <c:v>0.92268879486829425</c:v>
                </c:pt>
                <c:pt idx="1672">
                  <c:v>0.92275452436194783</c:v>
                </c:pt>
                <c:pt idx="1673">
                  <c:v>0.92290279787088736</c:v>
                </c:pt>
                <c:pt idx="1674">
                  <c:v>0.92304812337928099</c:v>
                </c:pt>
                <c:pt idx="1675">
                  <c:v>0.92305303671352423</c:v>
                </c:pt>
                <c:pt idx="1676">
                  <c:v>0.92314835539784246</c:v>
                </c:pt>
                <c:pt idx="1677">
                  <c:v>0.9234128019653326</c:v>
                </c:pt>
                <c:pt idx="1678">
                  <c:v>0.92365038897229312</c:v>
                </c:pt>
                <c:pt idx="1679">
                  <c:v>0.92374527091578973</c:v>
                </c:pt>
                <c:pt idx="1680">
                  <c:v>0.9238705063463889</c:v>
                </c:pt>
                <c:pt idx="1681">
                  <c:v>0.92423147263545669</c:v>
                </c:pt>
                <c:pt idx="1682">
                  <c:v>0.92436926436467737</c:v>
                </c:pt>
                <c:pt idx="1683">
                  <c:v>0.92452321550429795</c:v>
                </c:pt>
                <c:pt idx="1684">
                  <c:v>0.92485033437969033</c:v>
                </c:pt>
                <c:pt idx="1685">
                  <c:v>0.92489346253582516</c:v>
                </c:pt>
                <c:pt idx="1686">
                  <c:v>0.92496880032755435</c:v>
                </c:pt>
                <c:pt idx="1687">
                  <c:v>0.92522713252354183</c:v>
                </c:pt>
                <c:pt idx="1688">
                  <c:v>0.92532911150538977</c:v>
                </c:pt>
                <c:pt idx="1689">
                  <c:v>0.92577262180974351</c:v>
                </c:pt>
                <c:pt idx="1690">
                  <c:v>0.92585210863927814</c:v>
                </c:pt>
                <c:pt idx="1691">
                  <c:v>0.92601217415040138</c:v>
                </c:pt>
                <c:pt idx="1692">
                  <c:v>0.92627978708884817</c:v>
                </c:pt>
                <c:pt idx="1693">
                  <c:v>0.92645240889859293</c:v>
                </c:pt>
                <c:pt idx="1694">
                  <c:v>0.92654794595332202</c:v>
                </c:pt>
                <c:pt idx="1695">
                  <c:v>0.92674022110003962</c:v>
                </c:pt>
                <c:pt idx="1696">
                  <c:v>0.92700532277876213</c:v>
                </c:pt>
                <c:pt idx="1697">
                  <c:v>0.92759535962876893</c:v>
                </c:pt>
                <c:pt idx="1698">
                  <c:v>0.92801703289204174</c:v>
                </c:pt>
                <c:pt idx="1699">
                  <c:v>0.92852299713388697</c:v>
                </c:pt>
                <c:pt idx="1700">
                  <c:v>0.92867083390200489</c:v>
                </c:pt>
                <c:pt idx="1701">
                  <c:v>0.9288958646103439</c:v>
                </c:pt>
                <c:pt idx="1702">
                  <c:v>0.92901946226286203</c:v>
                </c:pt>
                <c:pt idx="1703">
                  <c:v>0.92931338883581138</c:v>
                </c:pt>
                <c:pt idx="1704">
                  <c:v>0.92937922751467039</c:v>
                </c:pt>
                <c:pt idx="1705">
                  <c:v>0.92958460488603656</c:v>
                </c:pt>
                <c:pt idx="1706">
                  <c:v>0.92969302579500335</c:v>
                </c:pt>
                <c:pt idx="1707">
                  <c:v>0.92982513989354298</c:v>
                </c:pt>
                <c:pt idx="1708">
                  <c:v>0.93000747918656879</c:v>
                </c:pt>
                <c:pt idx="1709">
                  <c:v>0.93018184795960002</c:v>
                </c:pt>
                <c:pt idx="1710">
                  <c:v>0.93036637095673391</c:v>
                </c:pt>
                <c:pt idx="1711">
                  <c:v>0.93039301214685266</c:v>
                </c:pt>
                <c:pt idx="1712">
                  <c:v>0.93068289886720201</c:v>
                </c:pt>
                <c:pt idx="1713">
                  <c:v>0.9308916609799357</c:v>
                </c:pt>
                <c:pt idx="1714">
                  <c:v>0.93099626040671335</c:v>
                </c:pt>
                <c:pt idx="1715">
                  <c:v>0.93112193257813414</c:v>
                </c:pt>
                <c:pt idx="1716">
                  <c:v>0.93134849187934887</c:v>
                </c:pt>
                <c:pt idx="1717">
                  <c:v>0.93188415449706419</c:v>
                </c:pt>
                <c:pt idx="1718">
                  <c:v>0.93200851644602012</c:v>
                </c:pt>
                <c:pt idx="1719">
                  <c:v>0.93227219871707234</c:v>
                </c:pt>
                <c:pt idx="1720">
                  <c:v>0.932354415176742</c:v>
                </c:pt>
                <c:pt idx="1721">
                  <c:v>0.93316850006823926</c:v>
                </c:pt>
                <c:pt idx="1722">
                  <c:v>0.93335018425003258</c:v>
                </c:pt>
                <c:pt idx="1723">
                  <c:v>0.9334267230790213</c:v>
                </c:pt>
                <c:pt idx="1724">
                  <c:v>0.93370689231608972</c:v>
                </c:pt>
                <c:pt idx="1725">
                  <c:v>0.93389065101678581</c:v>
                </c:pt>
                <c:pt idx="1726">
                  <c:v>0.93426897775351303</c:v>
                </c:pt>
                <c:pt idx="1727">
                  <c:v>0.9345456530640085</c:v>
                </c:pt>
                <c:pt idx="1728">
                  <c:v>0.93492234202265456</c:v>
                </c:pt>
                <c:pt idx="1729">
                  <c:v>0.93522729630134982</c:v>
                </c:pt>
                <c:pt idx="1730">
                  <c:v>0.9357870888494596</c:v>
                </c:pt>
                <c:pt idx="1731">
                  <c:v>0.9358374232291512</c:v>
                </c:pt>
                <c:pt idx="1732">
                  <c:v>0.93596178517810713</c:v>
                </c:pt>
                <c:pt idx="1733">
                  <c:v>0.93599421318411236</c:v>
                </c:pt>
                <c:pt idx="1734">
                  <c:v>0.93617393203220844</c:v>
                </c:pt>
                <c:pt idx="1735">
                  <c:v>0.93631925754060208</c:v>
                </c:pt>
                <c:pt idx="1736">
                  <c:v>0.93648379964514694</c:v>
                </c:pt>
                <c:pt idx="1737">
                  <c:v>0.93666766753104835</c:v>
                </c:pt>
                <c:pt idx="1738">
                  <c:v>0.93679978162958799</c:v>
                </c:pt>
                <c:pt idx="1739">
                  <c:v>0.93694084891497087</c:v>
                </c:pt>
                <c:pt idx="1740">
                  <c:v>0.93705047086119719</c:v>
                </c:pt>
                <c:pt idx="1741">
                  <c:v>0.93729297120240096</c:v>
                </c:pt>
                <c:pt idx="1742">
                  <c:v>0.93745074382421067</c:v>
                </c:pt>
                <c:pt idx="1743">
                  <c:v>0.93760589600109068</c:v>
                </c:pt>
                <c:pt idx="1744">
                  <c:v>0.9379239525044345</c:v>
                </c:pt>
                <c:pt idx="1745">
                  <c:v>0.93825423775078365</c:v>
                </c:pt>
                <c:pt idx="1746">
                  <c:v>0.93834606250852892</c:v>
                </c:pt>
                <c:pt idx="1747">
                  <c:v>0.93844411082298229</c:v>
                </c:pt>
                <c:pt idx="1748">
                  <c:v>0.9385389927664789</c:v>
                </c:pt>
                <c:pt idx="1749">
                  <c:v>0.93888401801555765</c:v>
                </c:pt>
                <c:pt idx="1750">
                  <c:v>0.93904550293435118</c:v>
                </c:pt>
                <c:pt idx="1751">
                  <c:v>0.93916156680769636</c:v>
                </c:pt>
                <c:pt idx="1752">
                  <c:v>0.93932741913470608</c:v>
                </c:pt>
                <c:pt idx="1753">
                  <c:v>0.93972277876347643</c:v>
                </c:pt>
                <c:pt idx="1754">
                  <c:v>0.94043128156134737</c:v>
                </c:pt>
                <c:pt idx="1755">
                  <c:v>0.94055848232564376</c:v>
                </c:pt>
                <c:pt idx="1756">
                  <c:v>0.9406405896001081</c:v>
                </c:pt>
                <c:pt idx="1757">
                  <c:v>0.94117941858878018</c:v>
                </c:pt>
                <c:pt idx="1758">
                  <c:v>0.94128991401664974</c:v>
                </c:pt>
                <c:pt idx="1759">
                  <c:v>0.94152040398525905</c:v>
                </c:pt>
                <c:pt idx="1760">
                  <c:v>0.9416551385287284</c:v>
                </c:pt>
                <c:pt idx="1761">
                  <c:v>0.94177731677357623</c:v>
                </c:pt>
                <c:pt idx="1762">
                  <c:v>0.9424679131977608</c:v>
                </c:pt>
                <c:pt idx="1763">
                  <c:v>0.94259762522178159</c:v>
                </c:pt>
                <c:pt idx="1764">
                  <c:v>0.9427553978435913</c:v>
                </c:pt>
                <c:pt idx="1765">
                  <c:v>0.94284416541558524</c:v>
                </c:pt>
                <c:pt idx="1766">
                  <c:v>0.94302563122696781</c:v>
                </c:pt>
                <c:pt idx="1767">
                  <c:v>0.94316473317865335</c:v>
                </c:pt>
                <c:pt idx="1768">
                  <c:v>0.94330481779718756</c:v>
                </c:pt>
                <c:pt idx="1769">
                  <c:v>0.94350036850006735</c:v>
                </c:pt>
                <c:pt idx="1770">
                  <c:v>0.94364438378599613</c:v>
                </c:pt>
                <c:pt idx="1771">
                  <c:v>0.94396287703016157</c:v>
                </c:pt>
                <c:pt idx="1772">
                  <c:v>0.94402904326463677</c:v>
                </c:pt>
                <c:pt idx="1773">
                  <c:v>0.94409914016650653</c:v>
                </c:pt>
                <c:pt idx="1774">
                  <c:v>0.94447168008734728</c:v>
                </c:pt>
                <c:pt idx="1775">
                  <c:v>0.94474409717483188</c:v>
                </c:pt>
                <c:pt idx="1776">
                  <c:v>0.9449548246212629</c:v>
                </c:pt>
                <c:pt idx="1777">
                  <c:v>0.94528008734816338</c:v>
                </c:pt>
                <c:pt idx="1778">
                  <c:v>0.94553165006141571</c:v>
                </c:pt>
                <c:pt idx="1779">
                  <c:v>0.94560262044492871</c:v>
                </c:pt>
                <c:pt idx="1780">
                  <c:v>0.94574827350893853</c:v>
                </c:pt>
                <c:pt idx="1781">
                  <c:v>0.9458724170874836</c:v>
                </c:pt>
                <c:pt idx="1782">
                  <c:v>0.94604995223147159</c:v>
                </c:pt>
                <c:pt idx="1783">
                  <c:v>0.94611939402210898</c:v>
                </c:pt>
                <c:pt idx="1784">
                  <c:v>0.94613566261771431</c:v>
                </c:pt>
                <c:pt idx="1785">
                  <c:v>0.94636036577043714</c:v>
                </c:pt>
                <c:pt idx="1786">
                  <c:v>0.94674371502661292</c:v>
                </c:pt>
                <c:pt idx="1787">
                  <c:v>0.94684263682270953</c:v>
                </c:pt>
                <c:pt idx="1788">
                  <c:v>0.94705194486147026</c:v>
                </c:pt>
                <c:pt idx="1789">
                  <c:v>0.94732064965197116</c:v>
                </c:pt>
                <c:pt idx="1790">
                  <c:v>0.94779877166643822</c:v>
                </c:pt>
                <c:pt idx="1791">
                  <c:v>0.94799596014739906</c:v>
                </c:pt>
                <c:pt idx="1792">
                  <c:v>0.94805219052818246</c:v>
                </c:pt>
                <c:pt idx="1793">
                  <c:v>0.94810372594513348</c:v>
                </c:pt>
                <c:pt idx="1794">
                  <c:v>0.94816683499385734</c:v>
                </c:pt>
                <c:pt idx="1795">
                  <c:v>0.94825276375051082</c:v>
                </c:pt>
                <c:pt idx="1796">
                  <c:v>0.94834666302715886</c:v>
                </c:pt>
                <c:pt idx="1797">
                  <c:v>0.94844012556298529</c:v>
                </c:pt>
                <c:pt idx="1798">
                  <c:v>0.94860837996451386</c:v>
                </c:pt>
                <c:pt idx="1799">
                  <c:v>0.94873525317319407</c:v>
                </c:pt>
                <c:pt idx="1800">
                  <c:v>0.94943884263682177</c:v>
                </c:pt>
                <c:pt idx="1801">
                  <c:v>0.94961277466903138</c:v>
                </c:pt>
                <c:pt idx="1802">
                  <c:v>0.94978201173740862</c:v>
                </c:pt>
                <c:pt idx="1803">
                  <c:v>0.94985101678722439</c:v>
                </c:pt>
                <c:pt idx="1804">
                  <c:v>0.94994164050771024</c:v>
                </c:pt>
                <c:pt idx="1805">
                  <c:v>0.9503344888767562</c:v>
                </c:pt>
                <c:pt idx="1806">
                  <c:v>0.95044782311996623</c:v>
                </c:pt>
                <c:pt idx="1807">
                  <c:v>0.95057775351439777</c:v>
                </c:pt>
                <c:pt idx="1808">
                  <c:v>0.95063562167326221</c:v>
                </c:pt>
                <c:pt idx="1809">
                  <c:v>0.95087899549610921</c:v>
                </c:pt>
                <c:pt idx="1810">
                  <c:v>0.95121342978026369</c:v>
                </c:pt>
                <c:pt idx="1811">
                  <c:v>0.95140504981574892</c:v>
                </c:pt>
                <c:pt idx="1812">
                  <c:v>0.95166338201173639</c:v>
                </c:pt>
                <c:pt idx="1813">
                  <c:v>0.9518163504845083</c:v>
                </c:pt>
                <c:pt idx="1814">
                  <c:v>0.95203024430189609</c:v>
                </c:pt>
                <c:pt idx="1815">
                  <c:v>0.95214619899003583</c:v>
                </c:pt>
                <c:pt idx="1816">
                  <c:v>0.952262262863381</c:v>
                </c:pt>
                <c:pt idx="1817">
                  <c:v>0.95269332605431867</c:v>
                </c:pt>
                <c:pt idx="1818">
                  <c:v>0.95293451617305758</c:v>
                </c:pt>
                <c:pt idx="1819">
                  <c:v>0.95298725262726802</c:v>
                </c:pt>
                <c:pt idx="1820">
                  <c:v>0.95322473044902323</c:v>
                </c:pt>
                <c:pt idx="1821">
                  <c:v>0.95351963968882125</c:v>
                </c:pt>
                <c:pt idx="1822">
                  <c:v>0.95361965333697196</c:v>
                </c:pt>
                <c:pt idx="1823">
                  <c:v>0.95378212092261416</c:v>
                </c:pt>
                <c:pt idx="1824">
                  <c:v>0.95383518493244079</c:v>
                </c:pt>
                <c:pt idx="1825">
                  <c:v>0.95388737546062419</c:v>
                </c:pt>
                <c:pt idx="1826">
                  <c:v>0.95392580865292664</c:v>
                </c:pt>
                <c:pt idx="1827">
                  <c:v>0.95401304763204497</c:v>
                </c:pt>
                <c:pt idx="1828">
                  <c:v>0.95419888085164373</c:v>
                </c:pt>
                <c:pt idx="1829">
                  <c:v>0.95432771939402128</c:v>
                </c:pt>
                <c:pt idx="1830">
                  <c:v>0.95454892862017116</c:v>
                </c:pt>
                <c:pt idx="1831">
                  <c:v>0.95465658523270014</c:v>
                </c:pt>
                <c:pt idx="1832">
                  <c:v>0.95487320868022296</c:v>
                </c:pt>
                <c:pt idx="1833">
                  <c:v>0.95502290159683279</c:v>
                </c:pt>
                <c:pt idx="1834">
                  <c:v>0.95517565169919394</c:v>
                </c:pt>
                <c:pt idx="1835">
                  <c:v>0.9553453255083928</c:v>
                </c:pt>
                <c:pt idx="1836">
                  <c:v>0.95546630271598121</c:v>
                </c:pt>
                <c:pt idx="1837">
                  <c:v>0.95553956598880774</c:v>
                </c:pt>
                <c:pt idx="1838">
                  <c:v>0.95567997816295813</c:v>
                </c:pt>
                <c:pt idx="1839">
                  <c:v>0.95573304217278476</c:v>
                </c:pt>
                <c:pt idx="1840">
                  <c:v>0.95583032619080033</c:v>
                </c:pt>
                <c:pt idx="1841">
                  <c:v>0.95598307629316148</c:v>
                </c:pt>
                <c:pt idx="1842">
                  <c:v>0.95617928210727365</c:v>
                </c:pt>
                <c:pt idx="1843">
                  <c:v>0.95643772348846645</c:v>
                </c:pt>
                <c:pt idx="1844">
                  <c:v>0.95651175105773079</c:v>
                </c:pt>
                <c:pt idx="1845">
                  <c:v>0.95654876484236295</c:v>
                </c:pt>
                <c:pt idx="1846">
                  <c:v>0.95658173877439512</c:v>
                </c:pt>
                <c:pt idx="1847">
                  <c:v>0.95691540876211179</c:v>
                </c:pt>
                <c:pt idx="1848">
                  <c:v>0.95733315135799002</c:v>
                </c:pt>
                <c:pt idx="1849">
                  <c:v>0.9574198444110813</c:v>
                </c:pt>
                <c:pt idx="1850">
                  <c:v>0.95763286474682585</c:v>
                </c:pt>
                <c:pt idx="1851">
                  <c:v>0.95769848505527411</c:v>
                </c:pt>
                <c:pt idx="1852">
                  <c:v>0.95789927664801333</c:v>
                </c:pt>
                <c:pt idx="1853">
                  <c:v>0.95797581547700206</c:v>
                </c:pt>
                <c:pt idx="1854">
                  <c:v>0.95838831718302087</c:v>
                </c:pt>
                <c:pt idx="1855">
                  <c:v>0.95840862563122609</c:v>
                </c:pt>
                <c:pt idx="1856">
                  <c:v>0.95845972430735549</c:v>
                </c:pt>
                <c:pt idx="1857">
                  <c:v>0.95857546062508447</c:v>
                </c:pt>
                <c:pt idx="1858">
                  <c:v>0.95887146171693649</c:v>
                </c:pt>
                <c:pt idx="1859">
                  <c:v>0.95901580455848146</c:v>
                </c:pt>
                <c:pt idx="1860">
                  <c:v>0.95918122014466956</c:v>
                </c:pt>
                <c:pt idx="1861">
                  <c:v>0.95949108775760805</c:v>
                </c:pt>
                <c:pt idx="1862">
                  <c:v>0.95983851508120566</c:v>
                </c:pt>
                <c:pt idx="1863">
                  <c:v>0.95996462399344806</c:v>
                </c:pt>
                <c:pt idx="1864">
                  <c:v>0.96010459942677684</c:v>
                </c:pt>
                <c:pt idx="1865">
                  <c:v>0.96014314180428473</c:v>
                </c:pt>
                <c:pt idx="1866">
                  <c:v>0.96039612392520735</c:v>
                </c:pt>
                <c:pt idx="1867">
                  <c:v>0.96042538556025581</c:v>
                </c:pt>
                <c:pt idx="1868">
                  <c:v>0.96059385833219524</c:v>
                </c:pt>
                <c:pt idx="1869">
                  <c:v>0.96069398116555127</c:v>
                </c:pt>
                <c:pt idx="1870">
                  <c:v>0.9608554660843448</c:v>
                </c:pt>
                <c:pt idx="1871">
                  <c:v>0.96101826122560319</c:v>
                </c:pt>
                <c:pt idx="1872">
                  <c:v>0.96115583458441312</c:v>
                </c:pt>
                <c:pt idx="1873">
                  <c:v>0.96127877712569876</c:v>
                </c:pt>
                <c:pt idx="1874">
                  <c:v>0.96130629179746074</c:v>
                </c:pt>
                <c:pt idx="1875">
                  <c:v>0.96164542104544759</c:v>
                </c:pt>
                <c:pt idx="1876">
                  <c:v>0.9617814658113818</c:v>
                </c:pt>
                <c:pt idx="1877">
                  <c:v>0.96233918384058881</c:v>
                </c:pt>
                <c:pt idx="1878">
                  <c:v>0.9624215094854639</c:v>
                </c:pt>
                <c:pt idx="1879">
                  <c:v>0.96253113143169022</c:v>
                </c:pt>
                <c:pt idx="1880">
                  <c:v>0.96282047222601264</c:v>
                </c:pt>
                <c:pt idx="1881">
                  <c:v>0.96286436467858527</c:v>
                </c:pt>
                <c:pt idx="1882">
                  <c:v>0.96309136072062163</c:v>
                </c:pt>
                <c:pt idx="1883">
                  <c:v>0.96327490105090685</c:v>
                </c:pt>
                <c:pt idx="1884">
                  <c:v>0.96347634775487845</c:v>
                </c:pt>
                <c:pt idx="1885">
                  <c:v>0.96361555889176942</c:v>
                </c:pt>
                <c:pt idx="1886">
                  <c:v>0.96379899003684921</c:v>
                </c:pt>
                <c:pt idx="1887">
                  <c:v>0.96403581274737193</c:v>
                </c:pt>
                <c:pt idx="1888">
                  <c:v>0.96411671898457685</c:v>
                </c:pt>
                <c:pt idx="1889">
                  <c:v>0.9642011191483546</c:v>
                </c:pt>
                <c:pt idx="1890">
                  <c:v>0.9643864064419263</c:v>
                </c:pt>
                <c:pt idx="1891">
                  <c:v>0.9645128429097849</c:v>
                </c:pt>
                <c:pt idx="1892">
                  <c:v>0.96475730858468589</c:v>
                </c:pt>
                <c:pt idx="1893">
                  <c:v>0.96493517128429007</c:v>
                </c:pt>
                <c:pt idx="1894">
                  <c:v>0.96505101678722438</c:v>
                </c:pt>
                <c:pt idx="1895">
                  <c:v>0.96530126927801185</c:v>
                </c:pt>
                <c:pt idx="1896">
                  <c:v>0.96567304490241479</c:v>
                </c:pt>
                <c:pt idx="1897">
                  <c:v>0.96576759929029521</c:v>
                </c:pt>
                <c:pt idx="1898">
                  <c:v>0.96580439470451662</c:v>
                </c:pt>
                <c:pt idx="1899">
                  <c:v>0.96583693189572717</c:v>
                </c:pt>
                <c:pt idx="1900">
                  <c:v>0.96604241845229877</c:v>
                </c:pt>
                <c:pt idx="1901">
                  <c:v>0.96615182202811423</c:v>
                </c:pt>
                <c:pt idx="1902">
                  <c:v>0.96645677630680948</c:v>
                </c:pt>
                <c:pt idx="1903">
                  <c:v>0.96658354033028426</c:v>
                </c:pt>
                <c:pt idx="1904">
                  <c:v>0.96668464583048896</c:v>
                </c:pt>
                <c:pt idx="1905">
                  <c:v>0.96693336972840083</c:v>
                </c:pt>
                <c:pt idx="1906">
                  <c:v>0.96739456803603019</c:v>
                </c:pt>
                <c:pt idx="1907">
                  <c:v>0.96753312406168868</c:v>
                </c:pt>
                <c:pt idx="1908">
                  <c:v>0.9680703152722796</c:v>
                </c:pt>
                <c:pt idx="1909">
                  <c:v>0.96841850689231512</c:v>
                </c:pt>
                <c:pt idx="1910">
                  <c:v>0.96867782175515116</c:v>
                </c:pt>
                <c:pt idx="1911">
                  <c:v>0.96886114371502563</c:v>
                </c:pt>
                <c:pt idx="1912">
                  <c:v>0.96902623174559743</c:v>
                </c:pt>
                <c:pt idx="1913">
                  <c:v>0.96908573768254302</c:v>
                </c:pt>
                <c:pt idx="1914">
                  <c:v>0.96928150675583358</c:v>
                </c:pt>
                <c:pt idx="1915">
                  <c:v>0.96940925344615703</c:v>
                </c:pt>
                <c:pt idx="1916">
                  <c:v>0.96947705745871338</c:v>
                </c:pt>
                <c:pt idx="1917">
                  <c:v>0.96982273781902451</c:v>
                </c:pt>
                <c:pt idx="1918">
                  <c:v>0.97003018970929333</c:v>
                </c:pt>
                <c:pt idx="1919">
                  <c:v>0.97032029480005355</c:v>
                </c:pt>
                <c:pt idx="1920">
                  <c:v>0.97036975569810191</c:v>
                </c:pt>
                <c:pt idx="1921">
                  <c:v>0.97045197215777157</c:v>
                </c:pt>
                <c:pt idx="1922">
                  <c:v>0.97048953186843079</c:v>
                </c:pt>
                <c:pt idx="1923">
                  <c:v>0.97071183294663466</c:v>
                </c:pt>
                <c:pt idx="1924">
                  <c:v>0.97080933533506097</c:v>
                </c:pt>
                <c:pt idx="1925">
                  <c:v>0.97105107137982694</c:v>
                </c:pt>
                <c:pt idx="1926">
                  <c:v>0.97108175242254569</c:v>
                </c:pt>
                <c:pt idx="1927">
                  <c:v>0.97114999317592365</c:v>
                </c:pt>
                <c:pt idx="1928">
                  <c:v>0.97127719394022005</c:v>
                </c:pt>
                <c:pt idx="1929">
                  <c:v>0.97169078749829296</c:v>
                </c:pt>
                <c:pt idx="1930">
                  <c:v>0.97184375597106487</c:v>
                </c:pt>
                <c:pt idx="1931">
                  <c:v>0.97193328783949673</c:v>
                </c:pt>
                <c:pt idx="1932">
                  <c:v>0.9721394295073007</c:v>
                </c:pt>
                <c:pt idx="1933">
                  <c:v>0.97230768390882927</c:v>
                </c:pt>
                <c:pt idx="1934">
                  <c:v>0.97247561075474165</c:v>
                </c:pt>
                <c:pt idx="1935">
                  <c:v>0.97265227241708641</c:v>
                </c:pt>
                <c:pt idx="1936">
                  <c:v>0.97275949228879377</c:v>
                </c:pt>
                <c:pt idx="1937">
                  <c:v>0.97282303807833925</c:v>
                </c:pt>
                <c:pt idx="1938">
                  <c:v>0.97300144670397049</c:v>
                </c:pt>
                <c:pt idx="1939">
                  <c:v>0.97307470997679701</c:v>
                </c:pt>
                <c:pt idx="1940">
                  <c:v>0.97322069059642302</c:v>
                </c:pt>
                <c:pt idx="1941">
                  <c:v>0.9734249761157352</c:v>
                </c:pt>
                <c:pt idx="1942">
                  <c:v>0.97364967926845802</c:v>
                </c:pt>
                <c:pt idx="1943">
                  <c:v>0.97368767571993886</c:v>
                </c:pt>
                <c:pt idx="1944">
                  <c:v>0.97380428551931109</c:v>
                </c:pt>
                <c:pt idx="1945">
                  <c:v>0.97398018288521804</c:v>
                </c:pt>
                <c:pt idx="1946">
                  <c:v>0.97405508393612561</c:v>
                </c:pt>
                <c:pt idx="1947">
                  <c:v>0.97423938856284864</c:v>
                </c:pt>
                <c:pt idx="1948">
                  <c:v>0.97438580592329627</c:v>
                </c:pt>
                <c:pt idx="1949">
                  <c:v>0.97456738091988426</c:v>
                </c:pt>
                <c:pt idx="1950">
                  <c:v>0.97481861607752041</c:v>
                </c:pt>
                <c:pt idx="1951">
                  <c:v>0.97488008734816323</c:v>
                </c:pt>
                <c:pt idx="1952">
                  <c:v>0.97506078886310799</c:v>
                </c:pt>
                <c:pt idx="1953">
                  <c:v>0.97519366725808543</c:v>
                </c:pt>
                <c:pt idx="1954">
                  <c:v>0.97543529411764596</c:v>
                </c:pt>
                <c:pt idx="1955">
                  <c:v>0.97553170465401828</c:v>
                </c:pt>
                <c:pt idx="1956">
                  <c:v>0.97613211409853851</c:v>
                </c:pt>
                <c:pt idx="1957">
                  <c:v>0.97629086938719689</c:v>
                </c:pt>
                <c:pt idx="1958">
                  <c:v>0.97648532823802259</c:v>
                </c:pt>
                <c:pt idx="1959">
                  <c:v>0.97676910058686928</c:v>
                </c:pt>
                <c:pt idx="1960">
                  <c:v>0.97747236249488079</c:v>
                </c:pt>
                <c:pt idx="1961">
                  <c:v>0.97777546062508414</c:v>
                </c:pt>
                <c:pt idx="1962">
                  <c:v>0.97793803739593166</c:v>
                </c:pt>
                <c:pt idx="1963">
                  <c:v>0.97808740275692529</c:v>
                </c:pt>
                <c:pt idx="1964">
                  <c:v>0.97842915244984185</c:v>
                </c:pt>
                <c:pt idx="1965">
                  <c:v>0.97850449024157105</c:v>
                </c:pt>
                <c:pt idx="1966">
                  <c:v>0.97857764432919214</c:v>
                </c:pt>
                <c:pt idx="1967">
                  <c:v>0.97860068240753251</c:v>
                </c:pt>
                <c:pt idx="1968">
                  <c:v>0.97876609799372061</c:v>
                </c:pt>
                <c:pt idx="1969">
                  <c:v>0.97899975433328656</c:v>
                </c:pt>
                <c:pt idx="1970">
                  <c:v>0.97904058960010787</c:v>
                </c:pt>
                <c:pt idx="1971">
                  <c:v>0.97912236931895591</c:v>
                </c:pt>
                <c:pt idx="1972">
                  <c:v>0.97924629452709022</c:v>
                </c:pt>
                <c:pt idx="1973">
                  <c:v>0.9795255902825154</c:v>
                </c:pt>
                <c:pt idx="1974">
                  <c:v>0.97966993312406037</c:v>
                </c:pt>
                <c:pt idx="1975">
                  <c:v>0.97972801965333567</c:v>
                </c:pt>
                <c:pt idx="1976">
                  <c:v>0.97988895864610215</c:v>
                </c:pt>
                <c:pt idx="1977">
                  <c:v>0.98010590964924127</c:v>
                </c:pt>
                <c:pt idx="1978">
                  <c:v>0.98031063190937506</c:v>
                </c:pt>
                <c:pt idx="1979">
                  <c:v>0.98037745325508274</c:v>
                </c:pt>
                <c:pt idx="1980">
                  <c:v>0.9806515081206485</c:v>
                </c:pt>
                <c:pt idx="1981">
                  <c:v>0.98082369318957163</c:v>
                </c:pt>
                <c:pt idx="1982">
                  <c:v>0.98096596151221394</c:v>
                </c:pt>
                <c:pt idx="1983">
                  <c:v>0.98106466493789979</c:v>
                </c:pt>
                <c:pt idx="1984">
                  <c:v>0.9810963286474671</c:v>
                </c:pt>
                <c:pt idx="1985">
                  <c:v>0.98111991265183451</c:v>
                </c:pt>
                <c:pt idx="1986">
                  <c:v>0.98123313770983911</c:v>
                </c:pt>
                <c:pt idx="1987">
                  <c:v>0.98173320595059244</c:v>
                </c:pt>
                <c:pt idx="1988">
                  <c:v>0.98177491469905698</c:v>
                </c:pt>
                <c:pt idx="1989">
                  <c:v>0.98194797324962335</c:v>
                </c:pt>
                <c:pt idx="1990">
                  <c:v>0.98233623584004237</c:v>
                </c:pt>
                <c:pt idx="1991">
                  <c:v>0.98277024703152593</c:v>
                </c:pt>
                <c:pt idx="1992">
                  <c:v>0.98292146854101137</c:v>
                </c:pt>
                <c:pt idx="1993">
                  <c:v>0.983053582639551</c:v>
                </c:pt>
                <c:pt idx="1994">
                  <c:v>0.98327555616213869</c:v>
                </c:pt>
                <c:pt idx="1995">
                  <c:v>0.98339216596151091</c:v>
                </c:pt>
                <c:pt idx="1996">
                  <c:v>0.98363324689504439</c:v>
                </c:pt>
                <c:pt idx="1997">
                  <c:v>0.98391014057595061</c:v>
                </c:pt>
                <c:pt idx="1998">
                  <c:v>0.98429425412856419</c:v>
                </c:pt>
                <c:pt idx="1999">
                  <c:v>0.98438509621946091</c:v>
                </c:pt>
                <c:pt idx="2000">
                  <c:v>0.98470293435239387</c:v>
                </c:pt>
                <c:pt idx="2001">
                  <c:v>0.98478591510850144</c:v>
                </c:pt>
                <c:pt idx="2002">
                  <c:v>0.98501018152040265</c:v>
                </c:pt>
                <c:pt idx="2003">
                  <c:v>0.98516817251262323</c:v>
                </c:pt>
                <c:pt idx="2004">
                  <c:v>0.98535083936126522</c:v>
                </c:pt>
                <c:pt idx="2005">
                  <c:v>0.9856437832673659</c:v>
                </c:pt>
                <c:pt idx="2006">
                  <c:v>0.98590113279650471</c:v>
                </c:pt>
                <c:pt idx="2007">
                  <c:v>0.98710293435239393</c:v>
                </c:pt>
                <c:pt idx="2008">
                  <c:v>0.98729531868431697</c:v>
                </c:pt>
                <c:pt idx="2009">
                  <c:v>0.98765672171420638</c:v>
                </c:pt>
                <c:pt idx="2010">
                  <c:v>0.98783119967244304</c:v>
                </c:pt>
                <c:pt idx="2011">
                  <c:v>0.98790653746417223</c:v>
                </c:pt>
                <c:pt idx="2012">
                  <c:v>0.98840868022382833</c:v>
                </c:pt>
                <c:pt idx="2013">
                  <c:v>0.9885478913607193</c:v>
                </c:pt>
                <c:pt idx="2014">
                  <c:v>0.98875829125153414</c:v>
                </c:pt>
                <c:pt idx="2015">
                  <c:v>0.98895984714071117</c:v>
                </c:pt>
                <c:pt idx="2016">
                  <c:v>0.98904031663709446</c:v>
                </c:pt>
                <c:pt idx="2017">
                  <c:v>0.98909458168418063</c:v>
                </c:pt>
                <c:pt idx="2018">
                  <c:v>0.98912449843046146</c:v>
                </c:pt>
                <c:pt idx="2019">
                  <c:v>0.98920518629725551</c:v>
                </c:pt>
                <c:pt idx="2020">
                  <c:v>0.98934232291524382</c:v>
                </c:pt>
                <c:pt idx="2021">
                  <c:v>0.98944877849051338</c:v>
                </c:pt>
                <c:pt idx="2022">
                  <c:v>0.98952116828169667</c:v>
                </c:pt>
                <c:pt idx="2023">
                  <c:v>0.98954114917428571</c:v>
                </c:pt>
                <c:pt idx="2024">
                  <c:v>0.98974488876757083</c:v>
                </c:pt>
                <c:pt idx="2025">
                  <c:v>0.98989065101678608</c:v>
                </c:pt>
                <c:pt idx="2026">
                  <c:v>0.98996304080796937</c:v>
                </c:pt>
                <c:pt idx="2027">
                  <c:v>0.99003106319093648</c:v>
                </c:pt>
                <c:pt idx="2028">
                  <c:v>0.99017737136617878</c:v>
                </c:pt>
                <c:pt idx="2029">
                  <c:v>0.99024724989763779</c:v>
                </c:pt>
                <c:pt idx="2030">
                  <c:v>0.99039148355397733</c:v>
                </c:pt>
                <c:pt idx="2031">
                  <c:v>0.99047577453254976</c:v>
                </c:pt>
                <c:pt idx="2032">
                  <c:v>0.99113536235839939</c:v>
                </c:pt>
                <c:pt idx="2033">
                  <c:v>0.99138408625631125</c:v>
                </c:pt>
                <c:pt idx="2034">
                  <c:v>0.99142000818888942</c:v>
                </c:pt>
                <c:pt idx="2035">
                  <c:v>0.99154731813839125</c:v>
                </c:pt>
                <c:pt idx="2036">
                  <c:v>0.99187935034802688</c:v>
                </c:pt>
                <c:pt idx="2037">
                  <c:v>0.99189005049815648</c:v>
                </c:pt>
                <c:pt idx="2038">
                  <c:v>0.99199355807288014</c:v>
                </c:pt>
                <c:pt idx="2039">
                  <c:v>0.99206343660433915</c:v>
                </c:pt>
                <c:pt idx="2040">
                  <c:v>0.99207129793912829</c:v>
                </c:pt>
                <c:pt idx="2041">
                  <c:v>0.99226084345571075</c:v>
                </c:pt>
                <c:pt idx="2042">
                  <c:v>0.99235266821345602</c:v>
                </c:pt>
                <c:pt idx="2043">
                  <c:v>0.99289062372048487</c:v>
                </c:pt>
                <c:pt idx="2044">
                  <c:v>0.99311947591101302</c:v>
                </c:pt>
                <c:pt idx="2045">
                  <c:v>0.99321828852190419</c:v>
                </c:pt>
                <c:pt idx="2046">
                  <c:v>0.99328947727582806</c:v>
                </c:pt>
                <c:pt idx="2047">
                  <c:v>0.99357335880988018</c:v>
                </c:pt>
                <c:pt idx="2048">
                  <c:v>0.9936741367544687</c:v>
                </c:pt>
                <c:pt idx="2049">
                  <c:v>0.99386837723488364</c:v>
                </c:pt>
                <c:pt idx="2050">
                  <c:v>0.99387831308857544</c:v>
                </c:pt>
                <c:pt idx="2051">
                  <c:v>0.99393126791319675</c:v>
                </c:pt>
                <c:pt idx="2052">
                  <c:v>0.99397865429234233</c:v>
                </c:pt>
                <c:pt idx="2053">
                  <c:v>0.99423698648832981</c:v>
                </c:pt>
                <c:pt idx="2054">
                  <c:v>0.9944104817797178</c:v>
                </c:pt>
                <c:pt idx="2055">
                  <c:v>0.99481184659478539</c:v>
                </c:pt>
                <c:pt idx="2056">
                  <c:v>0.99500324825985975</c:v>
                </c:pt>
                <c:pt idx="2057">
                  <c:v>0.99509070560938884</c:v>
                </c:pt>
                <c:pt idx="2058">
                  <c:v>0.99524705882352837</c:v>
                </c:pt>
                <c:pt idx="2059">
                  <c:v>0.99549621946226186</c:v>
                </c:pt>
                <c:pt idx="2060">
                  <c:v>0.99567823119967147</c:v>
                </c:pt>
                <c:pt idx="2061">
                  <c:v>0.99570498157499565</c:v>
                </c:pt>
                <c:pt idx="2062">
                  <c:v>0.99583229152449748</c:v>
                </c:pt>
                <c:pt idx="2063">
                  <c:v>0.99605360993585279</c:v>
                </c:pt>
                <c:pt idx="2064">
                  <c:v>0.99614903780537645</c:v>
                </c:pt>
                <c:pt idx="2065">
                  <c:v>0.99631281561348339</c:v>
                </c:pt>
                <c:pt idx="2066">
                  <c:v>0.99640234748191525</c:v>
                </c:pt>
                <c:pt idx="2067">
                  <c:v>0.99648194349665531</c:v>
                </c:pt>
                <c:pt idx="2068">
                  <c:v>0.99653260543196309</c:v>
                </c:pt>
                <c:pt idx="2069">
                  <c:v>0.99661569537327599</c:v>
                </c:pt>
                <c:pt idx="2070">
                  <c:v>0.99679519585096121</c:v>
                </c:pt>
                <c:pt idx="2071">
                  <c:v>0.99688418179336602</c:v>
                </c:pt>
                <c:pt idx="2072">
                  <c:v>0.99692665483826848</c:v>
                </c:pt>
                <c:pt idx="2073">
                  <c:v>0.99701181929848415</c:v>
                </c:pt>
                <c:pt idx="2074">
                  <c:v>0.99708311723761345</c:v>
                </c:pt>
                <c:pt idx="2075">
                  <c:v>0.99723422956189356</c:v>
                </c:pt>
                <c:pt idx="2076">
                  <c:v>0.99730367135253095</c:v>
                </c:pt>
                <c:pt idx="2077">
                  <c:v>0.99741285655793566</c:v>
                </c:pt>
                <c:pt idx="2078">
                  <c:v>0.99746996042036229</c:v>
                </c:pt>
                <c:pt idx="2079">
                  <c:v>0.99750391701924312</c:v>
                </c:pt>
                <c:pt idx="2080">
                  <c:v>0.99805049815749891</c:v>
                </c:pt>
                <c:pt idx="2081">
                  <c:v>0.99820794322369244</c:v>
                </c:pt>
                <c:pt idx="2082">
                  <c:v>0.99838678859014529</c:v>
                </c:pt>
                <c:pt idx="2083">
                  <c:v>0.99876227651153193</c:v>
                </c:pt>
                <c:pt idx="2084">
                  <c:v>0.99893326054319564</c:v>
                </c:pt>
                <c:pt idx="2085">
                  <c:v>0.99899091033164933</c:v>
                </c:pt>
                <c:pt idx="2086">
                  <c:v>0.99909976798143774</c:v>
                </c:pt>
                <c:pt idx="2087">
                  <c:v>0.99919748874027492</c:v>
                </c:pt>
                <c:pt idx="2088">
                  <c:v>0.99941902552204098</c:v>
                </c:pt>
                <c:pt idx="2089">
                  <c:v>0.99956751740139138</c:v>
                </c:pt>
                <c:pt idx="2090">
                  <c:v>0.99961654155861812</c:v>
                </c:pt>
                <c:pt idx="2091">
                  <c:v>0.99966043401119076</c:v>
                </c:pt>
                <c:pt idx="2092">
                  <c:v>0.99999999999999922</c:v>
                </c:pt>
              </c:numCache>
            </c:numRef>
          </c:yVal>
          <c:smooth val="1"/>
          <c:extLst>
            <c:ext xmlns:c16="http://schemas.microsoft.com/office/drawing/2014/chart" uri="{C3380CC4-5D6E-409C-BE32-E72D297353CC}">
              <c16:uniqueId val="{00000000-84C1-4862-A30F-3CB5AD98D666}"/>
            </c:ext>
          </c:extLst>
        </c:ser>
        <c:ser>
          <c:idx val="1"/>
          <c:order val="1"/>
          <c:tx>
            <c:strRef>
              <c:f>AT!$AF$1</c:f>
              <c:strCache>
                <c:ptCount val="1"/>
                <c:pt idx="0">
                  <c:v>Distance to Court</c:v>
                </c:pt>
              </c:strCache>
            </c:strRef>
          </c:tx>
          <c:spPr>
            <a:ln w="19050" cap="rnd">
              <a:solidFill>
                <a:schemeClr val="bg1">
                  <a:lumMod val="50000"/>
                </a:schemeClr>
              </a:solidFill>
              <a:round/>
            </a:ln>
            <a:effectLst/>
          </c:spPr>
          <c:marker>
            <c:symbol val="x"/>
            <c:size val="2"/>
            <c:spPr>
              <a:solidFill>
                <a:schemeClr val="bg1">
                  <a:lumMod val="50000"/>
                </a:schemeClr>
              </a:solidFill>
              <a:ln w="9525">
                <a:solidFill>
                  <a:schemeClr val="bg1">
                    <a:lumMod val="50000"/>
                  </a:schemeClr>
                </a:solidFill>
              </a:ln>
              <a:effectLst/>
            </c:spPr>
          </c:marker>
          <c:xVal>
            <c:numRef>
              <c:f>AT!$AF$2378:$AF$4470</c:f>
              <c:numCache>
                <c:formatCode>#,##0.00</c:formatCode>
                <c:ptCount val="2093"/>
                <c:pt idx="0">
                  <c:v>9.4380840269147268E-2</c:v>
                </c:pt>
                <c:pt idx="1">
                  <c:v>0.44018015626999624</c:v>
                </c:pt>
                <c:pt idx="2">
                  <c:v>0.47024076442087764</c:v>
                </c:pt>
                <c:pt idx="3">
                  <c:v>0.47291389277187668</c:v>
                </c:pt>
                <c:pt idx="4">
                  <c:v>0.56987442041302894</c:v>
                </c:pt>
                <c:pt idx="5">
                  <c:v>0.64062000584614442</c:v>
                </c:pt>
                <c:pt idx="6">
                  <c:v>0.66390654152392881</c:v>
                </c:pt>
                <c:pt idx="7">
                  <c:v>0.73436047295820561</c:v>
                </c:pt>
                <c:pt idx="8">
                  <c:v>0.88186030910108149</c:v>
                </c:pt>
                <c:pt idx="9">
                  <c:v>0.89381208376088328</c:v>
                </c:pt>
                <c:pt idx="10">
                  <c:v>0.96591233983079761</c:v>
                </c:pt>
                <c:pt idx="11">
                  <c:v>1.0016379337871166</c:v>
                </c:pt>
                <c:pt idx="12">
                  <c:v>1.006187603976088</c:v>
                </c:pt>
                <c:pt idx="13">
                  <c:v>1.0551364615633978</c:v>
                </c:pt>
                <c:pt idx="14">
                  <c:v>1.0568799124554626</c:v>
                </c:pt>
                <c:pt idx="15">
                  <c:v>1.0619067499582138</c:v>
                </c:pt>
                <c:pt idx="16">
                  <c:v>1.0631287207669864</c:v>
                </c:pt>
                <c:pt idx="17">
                  <c:v>1.0900530305485581</c:v>
                </c:pt>
                <c:pt idx="18">
                  <c:v>1.1340497297855585</c:v>
                </c:pt>
                <c:pt idx="19">
                  <c:v>1.1357363357116848</c:v>
                </c:pt>
                <c:pt idx="20">
                  <c:v>1.1840825019619168</c:v>
                </c:pt>
                <c:pt idx="21">
                  <c:v>1.1865123643922297</c:v>
                </c:pt>
                <c:pt idx="22">
                  <c:v>1.2029079390840238</c:v>
                </c:pt>
                <c:pt idx="23">
                  <c:v>1.2067712883502524</c:v>
                </c:pt>
                <c:pt idx="24">
                  <c:v>1.2149946678818555</c:v>
                </c:pt>
                <c:pt idx="25">
                  <c:v>1.2252502661404594</c:v>
                </c:pt>
                <c:pt idx="26">
                  <c:v>1.2269488368670225</c:v>
                </c:pt>
                <c:pt idx="27">
                  <c:v>1.2314739028902273</c:v>
                </c:pt>
                <c:pt idx="28">
                  <c:v>1.2326110908002377</c:v>
                </c:pt>
                <c:pt idx="29">
                  <c:v>1.2489998416404902</c:v>
                </c:pt>
                <c:pt idx="30">
                  <c:v>1.2535335118604585</c:v>
                </c:pt>
                <c:pt idx="31">
                  <c:v>1.2660763606367826</c:v>
                </c:pt>
                <c:pt idx="32">
                  <c:v>1.2714403673146597</c:v>
                </c:pt>
                <c:pt idx="33">
                  <c:v>1.2757123863757551</c:v>
                </c:pt>
                <c:pt idx="34">
                  <c:v>1.2797524986809083</c:v>
                </c:pt>
                <c:pt idx="35">
                  <c:v>1.3265832541094411</c:v>
                </c:pt>
                <c:pt idx="36">
                  <c:v>1.3274073474991188</c:v>
                </c:pt>
                <c:pt idx="37">
                  <c:v>1.3520482427356866</c:v>
                </c:pt>
                <c:pt idx="38">
                  <c:v>1.3683637654638043</c:v>
                </c:pt>
                <c:pt idx="39">
                  <c:v>1.3836171208724002</c:v>
                </c:pt>
                <c:pt idx="40">
                  <c:v>1.3853158875674536</c:v>
                </c:pt>
                <c:pt idx="41">
                  <c:v>1.4236222575959956</c:v>
                </c:pt>
                <c:pt idx="42">
                  <c:v>1.4442847481424455</c:v>
                </c:pt>
                <c:pt idx="43">
                  <c:v>1.4512413731931733</c:v>
                </c:pt>
                <c:pt idx="44">
                  <c:v>1.4553154180254242</c:v>
                </c:pt>
                <c:pt idx="45">
                  <c:v>1.4557985173361419</c:v>
                </c:pt>
                <c:pt idx="46">
                  <c:v>1.4571440326671765</c:v>
                </c:pt>
                <c:pt idx="47">
                  <c:v>1.4825080045353705</c:v>
                </c:pt>
                <c:pt idx="48">
                  <c:v>1.4904920889138946</c:v>
                </c:pt>
                <c:pt idx="49">
                  <c:v>1.500172623874811</c:v>
                </c:pt>
                <c:pt idx="50">
                  <c:v>1.5004818403211637</c:v>
                </c:pt>
                <c:pt idx="51">
                  <c:v>1.5052283740739465</c:v>
                </c:pt>
                <c:pt idx="52">
                  <c:v>1.511069252118066</c:v>
                </c:pt>
                <c:pt idx="53">
                  <c:v>1.5134057906567278</c:v>
                </c:pt>
                <c:pt idx="54">
                  <c:v>1.5137427630086135</c:v>
                </c:pt>
                <c:pt idx="55">
                  <c:v>1.5178226663053269</c:v>
                </c:pt>
                <c:pt idx="56">
                  <c:v>1.5361088539230729</c:v>
                </c:pt>
                <c:pt idx="57">
                  <c:v>1.5455520943914853</c:v>
                </c:pt>
                <c:pt idx="58">
                  <c:v>1.5476146708834331</c:v>
                </c:pt>
                <c:pt idx="59">
                  <c:v>1.5651803057904436</c:v>
                </c:pt>
                <c:pt idx="60">
                  <c:v>1.574323108515655</c:v>
                </c:pt>
                <c:pt idx="61">
                  <c:v>1.6010300841702383</c:v>
                </c:pt>
                <c:pt idx="62">
                  <c:v>1.6240711575904301</c:v>
                </c:pt>
                <c:pt idx="63">
                  <c:v>1.6257587784832919</c:v>
                </c:pt>
                <c:pt idx="64">
                  <c:v>1.6428534868569231</c:v>
                </c:pt>
                <c:pt idx="65">
                  <c:v>1.6430219628662321</c:v>
                </c:pt>
                <c:pt idx="66">
                  <c:v>1.6556705105268879</c:v>
                </c:pt>
                <c:pt idx="67">
                  <c:v>1.6782642905175211</c:v>
                </c:pt>
                <c:pt idx="68">
                  <c:v>1.6987170248399437</c:v>
                </c:pt>
                <c:pt idx="69" formatCode="General">
                  <c:v>1.7</c:v>
                </c:pt>
                <c:pt idx="70" formatCode="General">
                  <c:v>1.7</c:v>
                </c:pt>
                <c:pt idx="71">
                  <c:v>1.7316077775454362</c:v>
                </c:pt>
                <c:pt idx="72">
                  <c:v>1.7351900572849912</c:v>
                </c:pt>
                <c:pt idx="73">
                  <c:v>1.7417309589496215</c:v>
                </c:pt>
                <c:pt idx="74">
                  <c:v>1.7468561794317434</c:v>
                </c:pt>
                <c:pt idx="75" formatCode="General">
                  <c:v>1.8</c:v>
                </c:pt>
                <c:pt idx="76">
                  <c:v>1.8038155321528151</c:v>
                </c:pt>
                <c:pt idx="77">
                  <c:v>1.85315720066266</c:v>
                </c:pt>
                <c:pt idx="78">
                  <c:v>1.8818941158935198</c:v>
                </c:pt>
                <c:pt idx="79">
                  <c:v>1.9165520931873283</c:v>
                </c:pt>
                <c:pt idx="80">
                  <c:v>1.9446892977434154</c:v>
                </c:pt>
                <c:pt idx="81">
                  <c:v>1.9642472081701454</c:v>
                </c:pt>
                <c:pt idx="82">
                  <c:v>1.9687650218873687</c:v>
                </c:pt>
                <c:pt idx="83" formatCode="General">
                  <c:v>2</c:v>
                </c:pt>
                <c:pt idx="84" formatCode="General">
                  <c:v>2</c:v>
                </c:pt>
                <c:pt idx="85">
                  <c:v>2.0019234107846335</c:v>
                </c:pt>
                <c:pt idx="86">
                  <c:v>2.0270196587855933</c:v>
                </c:pt>
                <c:pt idx="87">
                  <c:v>2.028159138883816</c:v>
                </c:pt>
                <c:pt idx="88">
                  <c:v>2.0458341068848762</c:v>
                </c:pt>
                <c:pt idx="89">
                  <c:v>2.0511264615511724</c:v>
                </c:pt>
                <c:pt idx="90">
                  <c:v>2.0931004846652561</c:v>
                </c:pt>
                <c:pt idx="91" formatCode="General">
                  <c:v>2.1</c:v>
                </c:pt>
                <c:pt idx="92">
                  <c:v>2.1171114263906805</c:v>
                </c:pt>
                <c:pt idx="93">
                  <c:v>2.1178443670583338</c:v>
                </c:pt>
                <c:pt idx="94">
                  <c:v>2.1383496073326094</c:v>
                </c:pt>
                <c:pt idx="95">
                  <c:v>2.1528903868471652</c:v>
                </c:pt>
                <c:pt idx="96" formatCode="General">
                  <c:v>2.2000000000000002</c:v>
                </c:pt>
                <c:pt idx="97" formatCode="General">
                  <c:v>2.2000000000000002</c:v>
                </c:pt>
                <c:pt idx="98" formatCode="General">
                  <c:v>2.2000000000000002</c:v>
                </c:pt>
                <c:pt idx="99">
                  <c:v>2.2410089196897274</c:v>
                </c:pt>
                <c:pt idx="100">
                  <c:v>2.2996842809546738</c:v>
                </c:pt>
                <c:pt idx="101">
                  <c:v>2.3874063374360683</c:v>
                </c:pt>
                <c:pt idx="102" formatCode="General">
                  <c:v>2.4</c:v>
                </c:pt>
                <c:pt idx="103">
                  <c:v>2.4904804405761798</c:v>
                </c:pt>
                <c:pt idx="104" formatCode="General">
                  <c:v>2.5</c:v>
                </c:pt>
                <c:pt idx="105">
                  <c:v>2.5186025251280175</c:v>
                </c:pt>
                <c:pt idx="106">
                  <c:v>2.5486126066625459</c:v>
                </c:pt>
                <c:pt idx="107" formatCode="General">
                  <c:v>2.6</c:v>
                </c:pt>
                <c:pt idx="108" formatCode="General">
                  <c:v>2.6</c:v>
                </c:pt>
                <c:pt idx="109" formatCode="General">
                  <c:v>2.6</c:v>
                </c:pt>
                <c:pt idx="110" formatCode="General">
                  <c:v>2.7</c:v>
                </c:pt>
                <c:pt idx="111" formatCode="General">
                  <c:v>2.7</c:v>
                </c:pt>
                <c:pt idx="112">
                  <c:v>2.7581786532542862</c:v>
                </c:pt>
                <c:pt idx="113" formatCode="General">
                  <c:v>2.8</c:v>
                </c:pt>
                <c:pt idx="114" formatCode="General">
                  <c:v>2.8</c:v>
                </c:pt>
                <c:pt idx="115" formatCode="General">
                  <c:v>2.8</c:v>
                </c:pt>
                <c:pt idx="116">
                  <c:v>2.8530510012203982</c:v>
                </c:pt>
                <c:pt idx="117" formatCode="General">
                  <c:v>2.9</c:v>
                </c:pt>
                <c:pt idx="118" formatCode="General">
                  <c:v>2.9</c:v>
                </c:pt>
                <c:pt idx="119" formatCode="General">
                  <c:v>2.9</c:v>
                </c:pt>
                <c:pt idx="120" formatCode="General">
                  <c:v>2.9</c:v>
                </c:pt>
                <c:pt idx="121" formatCode="General">
                  <c:v>2.9</c:v>
                </c:pt>
                <c:pt idx="122" formatCode="General">
                  <c:v>3</c:v>
                </c:pt>
                <c:pt idx="123" formatCode="General">
                  <c:v>3</c:v>
                </c:pt>
                <c:pt idx="124" formatCode="General">
                  <c:v>3.2</c:v>
                </c:pt>
                <c:pt idx="125" formatCode="General">
                  <c:v>3.2</c:v>
                </c:pt>
                <c:pt idx="126" formatCode="General">
                  <c:v>3.2</c:v>
                </c:pt>
                <c:pt idx="127" formatCode="General">
                  <c:v>3.2</c:v>
                </c:pt>
                <c:pt idx="128" formatCode="General">
                  <c:v>3.3</c:v>
                </c:pt>
                <c:pt idx="129" formatCode="General">
                  <c:v>3.3</c:v>
                </c:pt>
                <c:pt idx="130" formatCode="General">
                  <c:v>3.3</c:v>
                </c:pt>
                <c:pt idx="131" formatCode="General">
                  <c:v>3.3</c:v>
                </c:pt>
                <c:pt idx="132" formatCode="General">
                  <c:v>3.3</c:v>
                </c:pt>
                <c:pt idx="133" formatCode="General">
                  <c:v>3.3</c:v>
                </c:pt>
                <c:pt idx="134" formatCode="General">
                  <c:v>3.3</c:v>
                </c:pt>
                <c:pt idx="135">
                  <c:v>3.3727322533346746</c:v>
                </c:pt>
                <c:pt idx="136" formatCode="General">
                  <c:v>3.4</c:v>
                </c:pt>
                <c:pt idx="137" formatCode="General">
                  <c:v>3.4</c:v>
                </c:pt>
                <c:pt idx="138" formatCode="General">
                  <c:v>3.4</c:v>
                </c:pt>
                <c:pt idx="139" formatCode="General">
                  <c:v>3.4</c:v>
                </c:pt>
                <c:pt idx="140" formatCode="General">
                  <c:v>3.5</c:v>
                </c:pt>
                <c:pt idx="141" formatCode="General">
                  <c:v>3.5</c:v>
                </c:pt>
                <c:pt idx="142" formatCode="General">
                  <c:v>3.5</c:v>
                </c:pt>
                <c:pt idx="143" formatCode="General">
                  <c:v>3.6</c:v>
                </c:pt>
                <c:pt idx="144" formatCode="General">
                  <c:v>3.6</c:v>
                </c:pt>
                <c:pt idx="145" formatCode="General">
                  <c:v>3.7</c:v>
                </c:pt>
                <c:pt idx="146" formatCode="General">
                  <c:v>3.7</c:v>
                </c:pt>
                <c:pt idx="147" formatCode="General">
                  <c:v>3.7</c:v>
                </c:pt>
                <c:pt idx="148" formatCode="General">
                  <c:v>3.7</c:v>
                </c:pt>
                <c:pt idx="149" formatCode="General">
                  <c:v>3.7</c:v>
                </c:pt>
                <c:pt idx="150" formatCode="General">
                  <c:v>3.7</c:v>
                </c:pt>
                <c:pt idx="151" formatCode="General">
                  <c:v>3.7</c:v>
                </c:pt>
                <c:pt idx="152" formatCode="General">
                  <c:v>3.8</c:v>
                </c:pt>
                <c:pt idx="153" formatCode="General">
                  <c:v>3.8</c:v>
                </c:pt>
                <c:pt idx="154" formatCode="General">
                  <c:v>3.8</c:v>
                </c:pt>
                <c:pt idx="155" formatCode="General">
                  <c:v>3.8</c:v>
                </c:pt>
                <c:pt idx="156" formatCode="General">
                  <c:v>3.9</c:v>
                </c:pt>
                <c:pt idx="157" formatCode="General">
                  <c:v>3.9</c:v>
                </c:pt>
                <c:pt idx="158" formatCode="General">
                  <c:v>3.9</c:v>
                </c:pt>
                <c:pt idx="159" formatCode="General">
                  <c:v>3.9</c:v>
                </c:pt>
                <c:pt idx="160" formatCode="General">
                  <c:v>3.9</c:v>
                </c:pt>
                <c:pt idx="161" formatCode="General">
                  <c:v>3.9</c:v>
                </c:pt>
                <c:pt idx="162" formatCode="General">
                  <c:v>4</c:v>
                </c:pt>
                <c:pt idx="163" formatCode="General">
                  <c:v>4</c:v>
                </c:pt>
                <c:pt idx="164" formatCode="General">
                  <c:v>4</c:v>
                </c:pt>
                <c:pt idx="165" formatCode="General">
                  <c:v>4</c:v>
                </c:pt>
                <c:pt idx="166" formatCode="General">
                  <c:v>4</c:v>
                </c:pt>
                <c:pt idx="167" formatCode="General">
                  <c:v>4.0999999999999996</c:v>
                </c:pt>
                <c:pt idx="168" formatCode="General">
                  <c:v>4.0999999999999996</c:v>
                </c:pt>
                <c:pt idx="169" formatCode="General">
                  <c:v>4.0999999999999996</c:v>
                </c:pt>
                <c:pt idx="170" formatCode="General">
                  <c:v>4.0999999999999996</c:v>
                </c:pt>
                <c:pt idx="171" formatCode="General">
                  <c:v>4.0999999999999996</c:v>
                </c:pt>
                <c:pt idx="172" formatCode="General">
                  <c:v>4.0999999999999996</c:v>
                </c:pt>
                <c:pt idx="173" formatCode="General">
                  <c:v>4.0999999999999996</c:v>
                </c:pt>
                <c:pt idx="174" formatCode="General">
                  <c:v>4.2</c:v>
                </c:pt>
                <c:pt idx="175" formatCode="General">
                  <c:v>4.2</c:v>
                </c:pt>
                <c:pt idx="176" formatCode="General">
                  <c:v>4.2</c:v>
                </c:pt>
                <c:pt idx="177" formatCode="General">
                  <c:v>4.2</c:v>
                </c:pt>
                <c:pt idx="178" formatCode="General">
                  <c:v>4.2</c:v>
                </c:pt>
                <c:pt idx="179" formatCode="General">
                  <c:v>4.2</c:v>
                </c:pt>
                <c:pt idx="180" formatCode="General">
                  <c:v>4.2</c:v>
                </c:pt>
                <c:pt idx="181" formatCode="General">
                  <c:v>4.2</c:v>
                </c:pt>
                <c:pt idx="182" formatCode="General">
                  <c:v>4.3</c:v>
                </c:pt>
                <c:pt idx="183" formatCode="General">
                  <c:v>4.3</c:v>
                </c:pt>
                <c:pt idx="184" formatCode="General">
                  <c:v>4.3</c:v>
                </c:pt>
                <c:pt idx="185" formatCode="General">
                  <c:v>4.3</c:v>
                </c:pt>
                <c:pt idx="186" formatCode="General">
                  <c:v>4.3</c:v>
                </c:pt>
                <c:pt idx="187" formatCode="General">
                  <c:v>4.3</c:v>
                </c:pt>
                <c:pt idx="188" formatCode="General">
                  <c:v>4.3</c:v>
                </c:pt>
                <c:pt idx="189" formatCode="General">
                  <c:v>4.3</c:v>
                </c:pt>
                <c:pt idx="190" formatCode="General">
                  <c:v>4.3</c:v>
                </c:pt>
                <c:pt idx="191" formatCode="General">
                  <c:v>4.3</c:v>
                </c:pt>
                <c:pt idx="192" formatCode="General">
                  <c:v>4.4000000000000004</c:v>
                </c:pt>
                <c:pt idx="193" formatCode="General">
                  <c:v>4.4000000000000004</c:v>
                </c:pt>
                <c:pt idx="194" formatCode="General">
                  <c:v>4.4000000000000004</c:v>
                </c:pt>
                <c:pt idx="195" formatCode="General">
                  <c:v>4.4000000000000004</c:v>
                </c:pt>
                <c:pt idx="196" formatCode="General">
                  <c:v>4.4000000000000004</c:v>
                </c:pt>
                <c:pt idx="197" formatCode="General">
                  <c:v>4.5</c:v>
                </c:pt>
                <c:pt idx="198" formatCode="General">
                  <c:v>4.5</c:v>
                </c:pt>
                <c:pt idx="199" formatCode="General">
                  <c:v>4.5</c:v>
                </c:pt>
                <c:pt idx="200" formatCode="General">
                  <c:v>4.5</c:v>
                </c:pt>
                <c:pt idx="201" formatCode="General">
                  <c:v>4.5</c:v>
                </c:pt>
                <c:pt idx="202" formatCode="General">
                  <c:v>4.5</c:v>
                </c:pt>
                <c:pt idx="203" formatCode="General">
                  <c:v>4.5</c:v>
                </c:pt>
                <c:pt idx="204" formatCode="General">
                  <c:v>4.5999999999999996</c:v>
                </c:pt>
                <c:pt idx="205" formatCode="General">
                  <c:v>4.5999999999999996</c:v>
                </c:pt>
                <c:pt idx="206" formatCode="General">
                  <c:v>4.5999999999999996</c:v>
                </c:pt>
                <c:pt idx="207" formatCode="General">
                  <c:v>4.5999999999999996</c:v>
                </c:pt>
                <c:pt idx="208" formatCode="General">
                  <c:v>4.5999999999999996</c:v>
                </c:pt>
                <c:pt idx="209" formatCode="General">
                  <c:v>4.5999999999999996</c:v>
                </c:pt>
                <c:pt idx="210" formatCode="General">
                  <c:v>4.5999999999999996</c:v>
                </c:pt>
                <c:pt idx="211" formatCode="General">
                  <c:v>4.5999999999999996</c:v>
                </c:pt>
                <c:pt idx="212" formatCode="General">
                  <c:v>4.5999999999999996</c:v>
                </c:pt>
                <c:pt idx="213" formatCode="General">
                  <c:v>4.5999999999999996</c:v>
                </c:pt>
                <c:pt idx="214" formatCode="General">
                  <c:v>4.5999999999999996</c:v>
                </c:pt>
                <c:pt idx="215" formatCode="General">
                  <c:v>4.7</c:v>
                </c:pt>
                <c:pt idx="216" formatCode="General">
                  <c:v>4.7</c:v>
                </c:pt>
                <c:pt idx="217" formatCode="General">
                  <c:v>4.7</c:v>
                </c:pt>
                <c:pt idx="218" formatCode="General">
                  <c:v>4.7</c:v>
                </c:pt>
                <c:pt idx="219" formatCode="General">
                  <c:v>4.7</c:v>
                </c:pt>
                <c:pt idx="220" formatCode="General">
                  <c:v>4.7</c:v>
                </c:pt>
                <c:pt idx="221" formatCode="General">
                  <c:v>4.8</c:v>
                </c:pt>
                <c:pt idx="222" formatCode="General">
                  <c:v>4.8</c:v>
                </c:pt>
                <c:pt idx="223" formatCode="General">
                  <c:v>4.8</c:v>
                </c:pt>
                <c:pt idx="224" formatCode="General">
                  <c:v>4.8</c:v>
                </c:pt>
                <c:pt idx="225" formatCode="General">
                  <c:v>4.8</c:v>
                </c:pt>
                <c:pt idx="226" formatCode="General">
                  <c:v>4.8</c:v>
                </c:pt>
                <c:pt idx="227" formatCode="General">
                  <c:v>4.8</c:v>
                </c:pt>
                <c:pt idx="228" formatCode="General">
                  <c:v>4.8</c:v>
                </c:pt>
                <c:pt idx="229" formatCode="General">
                  <c:v>4.8</c:v>
                </c:pt>
                <c:pt idx="230" formatCode="General">
                  <c:v>4.9000000000000004</c:v>
                </c:pt>
                <c:pt idx="231" formatCode="General">
                  <c:v>4.9000000000000004</c:v>
                </c:pt>
                <c:pt idx="232" formatCode="General">
                  <c:v>4.9000000000000004</c:v>
                </c:pt>
                <c:pt idx="233" formatCode="General">
                  <c:v>4.9000000000000004</c:v>
                </c:pt>
                <c:pt idx="234" formatCode="General">
                  <c:v>4.9000000000000004</c:v>
                </c:pt>
                <c:pt idx="235" formatCode="General">
                  <c:v>4.9000000000000004</c:v>
                </c:pt>
                <c:pt idx="236" formatCode="General">
                  <c:v>4.9000000000000004</c:v>
                </c:pt>
                <c:pt idx="237" formatCode="General">
                  <c:v>4.9000000000000004</c:v>
                </c:pt>
                <c:pt idx="238" formatCode="General">
                  <c:v>5</c:v>
                </c:pt>
                <c:pt idx="239" formatCode="General">
                  <c:v>5</c:v>
                </c:pt>
                <c:pt idx="240" formatCode="General">
                  <c:v>5</c:v>
                </c:pt>
                <c:pt idx="241" formatCode="General">
                  <c:v>5</c:v>
                </c:pt>
                <c:pt idx="242" formatCode="General">
                  <c:v>5</c:v>
                </c:pt>
                <c:pt idx="243" formatCode="General">
                  <c:v>5</c:v>
                </c:pt>
                <c:pt idx="244" formatCode="General">
                  <c:v>5</c:v>
                </c:pt>
                <c:pt idx="245" formatCode="General">
                  <c:v>5</c:v>
                </c:pt>
                <c:pt idx="246" formatCode="General">
                  <c:v>5</c:v>
                </c:pt>
                <c:pt idx="247" formatCode="General">
                  <c:v>5</c:v>
                </c:pt>
                <c:pt idx="248" formatCode="General">
                  <c:v>5.0999999999999996</c:v>
                </c:pt>
                <c:pt idx="249" formatCode="General">
                  <c:v>5.0999999999999996</c:v>
                </c:pt>
                <c:pt idx="250" formatCode="General">
                  <c:v>5.0999999999999996</c:v>
                </c:pt>
                <c:pt idx="251" formatCode="General">
                  <c:v>5.0999999999999996</c:v>
                </c:pt>
                <c:pt idx="252" formatCode="General">
                  <c:v>5.0999999999999996</c:v>
                </c:pt>
                <c:pt idx="253" formatCode="General">
                  <c:v>5.0999999999999996</c:v>
                </c:pt>
                <c:pt idx="254" formatCode="General">
                  <c:v>5.0999999999999996</c:v>
                </c:pt>
                <c:pt idx="255" formatCode="General">
                  <c:v>5.0999999999999996</c:v>
                </c:pt>
                <c:pt idx="256" formatCode="General">
                  <c:v>5.0999999999999996</c:v>
                </c:pt>
                <c:pt idx="257" formatCode="General">
                  <c:v>5.0999999999999996</c:v>
                </c:pt>
                <c:pt idx="258" formatCode="General">
                  <c:v>5.2</c:v>
                </c:pt>
                <c:pt idx="259" formatCode="General">
                  <c:v>5.2</c:v>
                </c:pt>
                <c:pt idx="260" formatCode="General">
                  <c:v>5.2</c:v>
                </c:pt>
                <c:pt idx="261" formatCode="General">
                  <c:v>5.2</c:v>
                </c:pt>
                <c:pt idx="262" formatCode="General">
                  <c:v>5.2</c:v>
                </c:pt>
                <c:pt idx="263" formatCode="General">
                  <c:v>5.2</c:v>
                </c:pt>
                <c:pt idx="264" formatCode="General">
                  <c:v>5.2</c:v>
                </c:pt>
                <c:pt idx="265" formatCode="General">
                  <c:v>5.2</c:v>
                </c:pt>
                <c:pt idx="266" formatCode="General">
                  <c:v>5.2</c:v>
                </c:pt>
                <c:pt idx="267" formatCode="General">
                  <c:v>5.2</c:v>
                </c:pt>
                <c:pt idx="268" formatCode="General">
                  <c:v>5.2</c:v>
                </c:pt>
                <c:pt idx="269" formatCode="General">
                  <c:v>5.3</c:v>
                </c:pt>
                <c:pt idx="270" formatCode="General">
                  <c:v>5.3</c:v>
                </c:pt>
                <c:pt idx="271" formatCode="General">
                  <c:v>5.3</c:v>
                </c:pt>
                <c:pt idx="272" formatCode="General">
                  <c:v>5.3</c:v>
                </c:pt>
                <c:pt idx="273" formatCode="General">
                  <c:v>5.3</c:v>
                </c:pt>
                <c:pt idx="274" formatCode="General">
                  <c:v>5.3</c:v>
                </c:pt>
                <c:pt idx="275" formatCode="General">
                  <c:v>5.3</c:v>
                </c:pt>
                <c:pt idx="276" formatCode="General">
                  <c:v>5.3</c:v>
                </c:pt>
                <c:pt idx="277" formatCode="General">
                  <c:v>5.3</c:v>
                </c:pt>
                <c:pt idx="278" formatCode="General">
                  <c:v>5.3</c:v>
                </c:pt>
                <c:pt idx="279" formatCode="General">
                  <c:v>5.3</c:v>
                </c:pt>
                <c:pt idx="280" formatCode="General">
                  <c:v>5.3</c:v>
                </c:pt>
                <c:pt idx="281" formatCode="General">
                  <c:v>5.4</c:v>
                </c:pt>
                <c:pt idx="282" formatCode="General">
                  <c:v>5.4</c:v>
                </c:pt>
                <c:pt idx="283" formatCode="General">
                  <c:v>5.4</c:v>
                </c:pt>
                <c:pt idx="284" formatCode="General">
                  <c:v>5.4</c:v>
                </c:pt>
                <c:pt idx="285" formatCode="General">
                  <c:v>5.4</c:v>
                </c:pt>
                <c:pt idx="286" formatCode="General">
                  <c:v>5.4</c:v>
                </c:pt>
                <c:pt idx="287" formatCode="General">
                  <c:v>5.4</c:v>
                </c:pt>
                <c:pt idx="288" formatCode="General">
                  <c:v>5.4</c:v>
                </c:pt>
                <c:pt idx="289" formatCode="General">
                  <c:v>5.4</c:v>
                </c:pt>
                <c:pt idx="290" formatCode="General">
                  <c:v>5.4</c:v>
                </c:pt>
                <c:pt idx="291" formatCode="General">
                  <c:v>5.4</c:v>
                </c:pt>
                <c:pt idx="292" formatCode="General">
                  <c:v>5.4</c:v>
                </c:pt>
                <c:pt idx="293" formatCode="General">
                  <c:v>5.5</c:v>
                </c:pt>
                <c:pt idx="294" formatCode="General">
                  <c:v>5.5</c:v>
                </c:pt>
                <c:pt idx="295" formatCode="General">
                  <c:v>5.5</c:v>
                </c:pt>
                <c:pt idx="296" formatCode="General">
                  <c:v>5.5</c:v>
                </c:pt>
                <c:pt idx="297" formatCode="General">
                  <c:v>5.5</c:v>
                </c:pt>
                <c:pt idx="298" formatCode="General">
                  <c:v>5.5</c:v>
                </c:pt>
                <c:pt idx="299" formatCode="General">
                  <c:v>5.5</c:v>
                </c:pt>
                <c:pt idx="300" formatCode="General">
                  <c:v>5.6</c:v>
                </c:pt>
                <c:pt idx="301" formatCode="General">
                  <c:v>5.6</c:v>
                </c:pt>
                <c:pt idx="302" formatCode="General">
                  <c:v>5.6</c:v>
                </c:pt>
                <c:pt idx="303" formatCode="General">
                  <c:v>5.6</c:v>
                </c:pt>
                <c:pt idx="304" formatCode="General">
                  <c:v>5.6</c:v>
                </c:pt>
                <c:pt idx="305" formatCode="General">
                  <c:v>5.6</c:v>
                </c:pt>
                <c:pt idx="306" formatCode="General">
                  <c:v>5.6</c:v>
                </c:pt>
                <c:pt idx="307" formatCode="General">
                  <c:v>5.6</c:v>
                </c:pt>
                <c:pt idx="308" formatCode="General">
                  <c:v>5.6</c:v>
                </c:pt>
                <c:pt idx="309" formatCode="General">
                  <c:v>5.6</c:v>
                </c:pt>
                <c:pt idx="310" formatCode="General">
                  <c:v>5.6</c:v>
                </c:pt>
                <c:pt idx="311" formatCode="General">
                  <c:v>5.6</c:v>
                </c:pt>
                <c:pt idx="312" formatCode="General">
                  <c:v>5.6</c:v>
                </c:pt>
                <c:pt idx="313" formatCode="General">
                  <c:v>5.6</c:v>
                </c:pt>
                <c:pt idx="314" formatCode="General">
                  <c:v>5.7</c:v>
                </c:pt>
                <c:pt idx="315" formatCode="General">
                  <c:v>5.7</c:v>
                </c:pt>
                <c:pt idx="316" formatCode="General">
                  <c:v>5.7</c:v>
                </c:pt>
                <c:pt idx="317" formatCode="General">
                  <c:v>5.7</c:v>
                </c:pt>
                <c:pt idx="318" formatCode="General">
                  <c:v>5.7</c:v>
                </c:pt>
                <c:pt idx="319" formatCode="General">
                  <c:v>5.7</c:v>
                </c:pt>
                <c:pt idx="320" formatCode="General">
                  <c:v>5.7</c:v>
                </c:pt>
                <c:pt idx="321" formatCode="General">
                  <c:v>5.7</c:v>
                </c:pt>
                <c:pt idx="322" formatCode="General">
                  <c:v>5.7</c:v>
                </c:pt>
                <c:pt idx="323" formatCode="General">
                  <c:v>5.7</c:v>
                </c:pt>
                <c:pt idx="324" formatCode="General">
                  <c:v>5.7</c:v>
                </c:pt>
                <c:pt idx="325" formatCode="General">
                  <c:v>5.7</c:v>
                </c:pt>
                <c:pt idx="326" formatCode="General">
                  <c:v>5.8</c:v>
                </c:pt>
                <c:pt idx="327" formatCode="General">
                  <c:v>5.8</c:v>
                </c:pt>
                <c:pt idx="328" formatCode="General">
                  <c:v>5.8</c:v>
                </c:pt>
                <c:pt idx="329" formatCode="General">
                  <c:v>5.8</c:v>
                </c:pt>
                <c:pt idx="330" formatCode="General">
                  <c:v>5.8</c:v>
                </c:pt>
                <c:pt idx="331" formatCode="General">
                  <c:v>5.8</c:v>
                </c:pt>
                <c:pt idx="332" formatCode="General">
                  <c:v>5.8</c:v>
                </c:pt>
                <c:pt idx="333" formatCode="General">
                  <c:v>5.9</c:v>
                </c:pt>
                <c:pt idx="334" formatCode="General">
                  <c:v>5.9</c:v>
                </c:pt>
                <c:pt idx="335" formatCode="General">
                  <c:v>5.9</c:v>
                </c:pt>
                <c:pt idx="336" formatCode="General">
                  <c:v>5.9</c:v>
                </c:pt>
                <c:pt idx="337" formatCode="General">
                  <c:v>5.9</c:v>
                </c:pt>
                <c:pt idx="338" formatCode="General">
                  <c:v>6</c:v>
                </c:pt>
                <c:pt idx="339" formatCode="General">
                  <c:v>6</c:v>
                </c:pt>
                <c:pt idx="340" formatCode="General">
                  <c:v>6</c:v>
                </c:pt>
                <c:pt idx="341" formatCode="General">
                  <c:v>6</c:v>
                </c:pt>
                <c:pt idx="342" formatCode="General">
                  <c:v>6</c:v>
                </c:pt>
                <c:pt idx="343" formatCode="General">
                  <c:v>6</c:v>
                </c:pt>
                <c:pt idx="344" formatCode="General">
                  <c:v>6</c:v>
                </c:pt>
                <c:pt idx="345" formatCode="General">
                  <c:v>6</c:v>
                </c:pt>
                <c:pt idx="346" formatCode="General">
                  <c:v>6</c:v>
                </c:pt>
                <c:pt idx="347" formatCode="General">
                  <c:v>6</c:v>
                </c:pt>
                <c:pt idx="348" formatCode="General">
                  <c:v>6</c:v>
                </c:pt>
                <c:pt idx="349" formatCode="General">
                  <c:v>6</c:v>
                </c:pt>
                <c:pt idx="350" formatCode="General">
                  <c:v>6</c:v>
                </c:pt>
                <c:pt idx="351" formatCode="General">
                  <c:v>6</c:v>
                </c:pt>
                <c:pt idx="352" formatCode="General">
                  <c:v>6.1</c:v>
                </c:pt>
                <c:pt idx="353" formatCode="General">
                  <c:v>6.1</c:v>
                </c:pt>
                <c:pt idx="354" formatCode="General">
                  <c:v>6.1</c:v>
                </c:pt>
                <c:pt idx="355" formatCode="General">
                  <c:v>6.1</c:v>
                </c:pt>
                <c:pt idx="356" formatCode="General">
                  <c:v>6.1</c:v>
                </c:pt>
                <c:pt idx="357" formatCode="General">
                  <c:v>6.1</c:v>
                </c:pt>
                <c:pt idx="358" formatCode="General">
                  <c:v>6.1</c:v>
                </c:pt>
                <c:pt idx="359" formatCode="General">
                  <c:v>6.1</c:v>
                </c:pt>
                <c:pt idx="360" formatCode="General">
                  <c:v>6.1</c:v>
                </c:pt>
                <c:pt idx="361" formatCode="General">
                  <c:v>6.1</c:v>
                </c:pt>
                <c:pt idx="362" formatCode="General">
                  <c:v>6.1</c:v>
                </c:pt>
                <c:pt idx="363" formatCode="General">
                  <c:v>6.2</c:v>
                </c:pt>
                <c:pt idx="364" formatCode="General">
                  <c:v>6.2</c:v>
                </c:pt>
                <c:pt idx="365" formatCode="General">
                  <c:v>6.2</c:v>
                </c:pt>
                <c:pt idx="366" formatCode="General">
                  <c:v>6.2</c:v>
                </c:pt>
                <c:pt idx="367" formatCode="General">
                  <c:v>6.2</c:v>
                </c:pt>
                <c:pt idx="368" formatCode="General">
                  <c:v>6.2</c:v>
                </c:pt>
                <c:pt idx="369" formatCode="General">
                  <c:v>6.2</c:v>
                </c:pt>
                <c:pt idx="370" formatCode="General">
                  <c:v>6.2</c:v>
                </c:pt>
                <c:pt idx="371" formatCode="General">
                  <c:v>6.2</c:v>
                </c:pt>
                <c:pt idx="372" formatCode="General">
                  <c:v>6.2</c:v>
                </c:pt>
                <c:pt idx="373" formatCode="General">
                  <c:v>6.2</c:v>
                </c:pt>
                <c:pt idx="374" formatCode="General">
                  <c:v>6.2</c:v>
                </c:pt>
                <c:pt idx="375" formatCode="General">
                  <c:v>6.2</c:v>
                </c:pt>
                <c:pt idx="376" formatCode="General">
                  <c:v>6.2</c:v>
                </c:pt>
                <c:pt idx="377" formatCode="General">
                  <c:v>6.3</c:v>
                </c:pt>
                <c:pt idx="378" formatCode="General">
                  <c:v>6.3</c:v>
                </c:pt>
                <c:pt idx="379" formatCode="General">
                  <c:v>6.3</c:v>
                </c:pt>
                <c:pt idx="380" formatCode="General">
                  <c:v>6.3</c:v>
                </c:pt>
                <c:pt idx="381" formatCode="General">
                  <c:v>6.3</c:v>
                </c:pt>
                <c:pt idx="382" formatCode="General">
                  <c:v>6.3</c:v>
                </c:pt>
                <c:pt idx="383" formatCode="General">
                  <c:v>6.3</c:v>
                </c:pt>
                <c:pt idx="384" formatCode="General">
                  <c:v>6.3</c:v>
                </c:pt>
                <c:pt idx="385" formatCode="General">
                  <c:v>6.3</c:v>
                </c:pt>
                <c:pt idx="386" formatCode="General">
                  <c:v>6.3</c:v>
                </c:pt>
                <c:pt idx="387" formatCode="General">
                  <c:v>6.3</c:v>
                </c:pt>
                <c:pt idx="388" formatCode="General">
                  <c:v>6.3</c:v>
                </c:pt>
                <c:pt idx="389" formatCode="General">
                  <c:v>6.3</c:v>
                </c:pt>
                <c:pt idx="390" formatCode="General">
                  <c:v>6.3</c:v>
                </c:pt>
                <c:pt idx="391" formatCode="General">
                  <c:v>6.3</c:v>
                </c:pt>
                <c:pt idx="392" formatCode="General">
                  <c:v>6.3</c:v>
                </c:pt>
                <c:pt idx="393" formatCode="General">
                  <c:v>6.3</c:v>
                </c:pt>
                <c:pt idx="394" formatCode="General">
                  <c:v>6.4</c:v>
                </c:pt>
                <c:pt idx="395" formatCode="General">
                  <c:v>6.4</c:v>
                </c:pt>
                <c:pt idx="396" formatCode="General">
                  <c:v>6.4</c:v>
                </c:pt>
                <c:pt idx="397" formatCode="General">
                  <c:v>6.4</c:v>
                </c:pt>
                <c:pt idx="398" formatCode="General">
                  <c:v>6.4</c:v>
                </c:pt>
                <c:pt idx="399" formatCode="General">
                  <c:v>6.4</c:v>
                </c:pt>
                <c:pt idx="400" formatCode="General">
                  <c:v>6.4</c:v>
                </c:pt>
                <c:pt idx="401" formatCode="General">
                  <c:v>6.4</c:v>
                </c:pt>
                <c:pt idx="402" formatCode="General">
                  <c:v>6.4</c:v>
                </c:pt>
                <c:pt idx="403" formatCode="General">
                  <c:v>6.4</c:v>
                </c:pt>
                <c:pt idx="404" formatCode="General">
                  <c:v>6.4</c:v>
                </c:pt>
                <c:pt idx="405" formatCode="General">
                  <c:v>6.4</c:v>
                </c:pt>
                <c:pt idx="406" formatCode="General">
                  <c:v>6.5</c:v>
                </c:pt>
                <c:pt idx="407" formatCode="General">
                  <c:v>6.5</c:v>
                </c:pt>
                <c:pt idx="408" formatCode="General">
                  <c:v>6.5</c:v>
                </c:pt>
                <c:pt idx="409" formatCode="General">
                  <c:v>6.5</c:v>
                </c:pt>
                <c:pt idx="410" formatCode="General">
                  <c:v>6.5</c:v>
                </c:pt>
                <c:pt idx="411" formatCode="General">
                  <c:v>6.5</c:v>
                </c:pt>
                <c:pt idx="412" formatCode="General">
                  <c:v>6.5</c:v>
                </c:pt>
                <c:pt idx="413" formatCode="General">
                  <c:v>6.5</c:v>
                </c:pt>
                <c:pt idx="414" formatCode="General">
                  <c:v>6.5</c:v>
                </c:pt>
                <c:pt idx="415" formatCode="General">
                  <c:v>6.5</c:v>
                </c:pt>
                <c:pt idx="416" formatCode="General">
                  <c:v>6.5</c:v>
                </c:pt>
                <c:pt idx="417" formatCode="General">
                  <c:v>6.5</c:v>
                </c:pt>
                <c:pt idx="418" formatCode="General">
                  <c:v>6.5</c:v>
                </c:pt>
                <c:pt idx="419" formatCode="General">
                  <c:v>6.5</c:v>
                </c:pt>
                <c:pt idx="420" formatCode="General">
                  <c:v>6.6</c:v>
                </c:pt>
                <c:pt idx="421" formatCode="General">
                  <c:v>6.6</c:v>
                </c:pt>
                <c:pt idx="422" formatCode="General">
                  <c:v>6.6</c:v>
                </c:pt>
                <c:pt idx="423" formatCode="General">
                  <c:v>6.6</c:v>
                </c:pt>
                <c:pt idx="424" formatCode="General">
                  <c:v>6.6</c:v>
                </c:pt>
                <c:pt idx="425" formatCode="General">
                  <c:v>6.6</c:v>
                </c:pt>
                <c:pt idx="426" formatCode="General">
                  <c:v>6.6</c:v>
                </c:pt>
                <c:pt idx="427" formatCode="General">
                  <c:v>6.6</c:v>
                </c:pt>
                <c:pt idx="428" formatCode="General">
                  <c:v>6.6</c:v>
                </c:pt>
                <c:pt idx="429" formatCode="General">
                  <c:v>6.6</c:v>
                </c:pt>
                <c:pt idx="430" formatCode="General">
                  <c:v>6.6</c:v>
                </c:pt>
                <c:pt idx="431" formatCode="General">
                  <c:v>6.6</c:v>
                </c:pt>
                <c:pt idx="432" formatCode="General">
                  <c:v>6.6</c:v>
                </c:pt>
                <c:pt idx="433" formatCode="General">
                  <c:v>6.6</c:v>
                </c:pt>
                <c:pt idx="434" formatCode="General">
                  <c:v>6.7</c:v>
                </c:pt>
                <c:pt idx="435" formatCode="General">
                  <c:v>6.7</c:v>
                </c:pt>
                <c:pt idx="436" formatCode="General">
                  <c:v>6.7</c:v>
                </c:pt>
                <c:pt idx="437" formatCode="General">
                  <c:v>6.7</c:v>
                </c:pt>
                <c:pt idx="438" formatCode="General">
                  <c:v>6.7</c:v>
                </c:pt>
                <c:pt idx="439" formatCode="General">
                  <c:v>6.7</c:v>
                </c:pt>
                <c:pt idx="440" formatCode="General">
                  <c:v>6.7</c:v>
                </c:pt>
                <c:pt idx="441" formatCode="General">
                  <c:v>6.7</c:v>
                </c:pt>
                <c:pt idx="442" formatCode="General">
                  <c:v>6.7</c:v>
                </c:pt>
                <c:pt idx="443" formatCode="General">
                  <c:v>6.7</c:v>
                </c:pt>
                <c:pt idx="444" formatCode="General">
                  <c:v>6.7</c:v>
                </c:pt>
                <c:pt idx="445" formatCode="General">
                  <c:v>6.7</c:v>
                </c:pt>
                <c:pt idx="446" formatCode="General">
                  <c:v>6.7</c:v>
                </c:pt>
                <c:pt idx="447" formatCode="General">
                  <c:v>6.7</c:v>
                </c:pt>
                <c:pt idx="448" formatCode="General">
                  <c:v>6.7</c:v>
                </c:pt>
                <c:pt idx="449" formatCode="General">
                  <c:v>6.7</c:v>
                </c:pt>
                <c:pt idx="450" formatCode="General">
                  <c:v>6.7</c:v>
                </c:pt>
                <c:pt idx="451" formatCode="General">
                  <c:v>6.7</c:v>
                </c:pt>
                <c:pt idx="452" formatCode="General">
                  <c:v>6.7</c:v>
                </c:pt>
                <c:pt idx="453" formatCode="General">
                  <c:v>6.7</c:v>
                </c:pt>
                <c:pt idx="454" formatCode="General">
                  <c:v>6.8</c:v>
                </c:pt>
                <c:pt idx="455" formatCode="General">
                  <c:v>6.8</c:v>
                </c:pt>
                <c:pt idx="456" formatCode="General">
                  <c:v>6.8</c:v>
                </c:pt>
                <c:pt idx="457" formatCode="General">
                  <c:v>6.8</c:v>
                </c:pt>
                <c:pt idx="458" formatCode="General">
                  <c:v>6.8</c:v>
                </c:pt>
                <c:pt idx="459" formatCode="General">
                  <c:v>6.8</c:v>
                </c:pt>
                <c:pt idx="460" formatCode="General">
                  <c:v>6.8</c:v>
                </c:pt>
                <c:pt idx="461" formatCode="General">
                  <c:v>6.8</c:v>
                </c:pt>
                <c:pt idx="462" formatCode="General">
                  <c:v>6.8</c:v>
                </c:pt>
                <c:pt idx="463" formatCode="General">
                  <c:v>6.8</c:v>
                </c:pt>
                <c:pt idx="464" formatCode="General">
                  <c:v>6.8</c:v>
                </c:pt>
                <c:pt idx="465" formatCode="General">
                  <c:v>6.8</c:v>
                </c:pt>
                <c:pt idx="466" formatCode="General">
                  <c:v>6.8</c:v>
                </c:pt>
                <c:pt idx="467" formatCode="General">
                  <c:v>6.8</c:v>
                </c:pt>
                <c:pt idx="468" formatCode="General">
                  <c:v>6.8</c:v>
                </c:pt>
                <c:pt idx="469" formatCode="General">
                  <c:v>6.9</c:v>
                </c:pt>
                <c:pt idx="470" formatCode="General">
                  <c:v>6.9</c:v>
                </c:pt>
                <c:pt idx="471" formatCode="General">
                  <c:v>6.9</c:v>
                </c:pt>
                <c:pt idx="472" formatCode="General">
                  <c:v>6.9</c:v>
                </c:pt>
                <c:pt idx="473" formatCode="General">
                  <c:v>6.9</c:v>
                </c:pt>
                <c:pt idx="474" formatCode="General">
                  <c:v>6.9</c:v>
                </c:pt>
                <c:pt idx="475" formatCode="General">
                  <c:v>6.9</c:v>
                </c:pt>
                <c:pt idx="476" formatCode="General">
                  <c:v>6.9</c:v>
                </c:pt>
                <c:pt idx="477" formatCode="General">
                  <c:v>6.9</c:v>
                </c:pt>
                <c:pt idx="478" formatCode="General">
                  <c:v>6.9</c:v>
                </c:pt>
                <c:pt idx="479" formatCode="General">
                  <c:v>6.9</c:v>
                </c:pt>
                <c:pt idx="480" formatCode="General">
                  <c:v>6.9</c:v>
                </c:pt>
                <c:pt idx="481" formatCode="General">
                  <c:v>6.9</c:v>
                </c:pt>
                <c:pt idx="482" formatCode="General">
                  <c:v>6.9</c:v>
                </c:pt>
                <c:pt idx="483" formatCode="General">
                  <c:v>6.9</c:v>
                </c:pt>
                <c:pt idx="484" formatCode="General">
                  <c:v>6.9</c:v>
                </c:pt>
                <c:pt idx="485" formatCode="General">
                  <c:v>7</c:v>
                </c:pt>
                <c:pt idx="486" formatCode="General">
                  <c:v>7</c:v>
                </c:pt>
                <c:pt idx="487" formatCode="General">
                  <c:v>7</c:v>
                </c:pt>
                <c:pt idx="488" formatCode="General">
                  <c:v>7</c:v>
                </c:pt>
                <c:pt idx="489" formatCode="General">
                  <c:v>7</c:v>
                </c:pt>
                <c:pt idx="490" formatCode="General">
                  <c:v>7</c:v>
                </c:pt>
                <c:pt idx="491" formatCode="General">
                  <c:v>7</c:v>
                </c:pt>
                <c:pt idx="492" formatCode="General">
                  <c:v>7</c:v>
                </c:pt>
                <c:pt idx="493" formatCode="General">
                  <c:v>7</c:v>
                </c:pt>
                <c:pt idx="494" formatCode="General">
                  <c:v>7</c:v>
                </c:pt>
                <c:pt idx="495" formatCode="General">
                  <c:v>7</c:v>
                </c:pt>
                <c:pt idx="496" formatCode="General">
                  <c:v>7</c:v>
                </c:pt>
                <c:pt idx="497" formatCode="General">
                  <c:v>7</c:v>
                </c:pt>
                <c:pt idx="498" formatCode="General">
                  <c:v>7</c:v>
                </c:pt>
                <c:pt idx="499" formatCode="General">
                  <c:v>7.1</c:v>
                </c:pt>
                <c:pt idx="500" formatCode="General">
                  <c:v>7.1</c:v>
                </c:pt>
                <c:pt idx="501" formatCode="General">
                  <c:v>7.1</c:v>
                </c:pt>
                <c:pt idx="502" formatCode="General">
                  <c:v>7.1</c:v>
                </c:pt>
                <c:pt idx="503" formatCode="General">
                  <c:v>7.1</c:v>
                </c:pt>
                <c:pt idx="504" formatCode="General">
                  <c:v>7.1</c:v>
                </c:pt>
                <c:pt idx="505" formatCode="General">
                  <c:v>7.1</c:v>
                </c:pt>
                <c:pt idx="506" formatCode="General">
                  <c:v>7.1</c:v>
                </c:pt>
                <c:pt idx="507" formatCode="General">
                  <c:v>7.1</c:v>
                </c:pt>
                <c:pt idx="508" formatCode="General">
                  <c:v>7.1</c:v>
                </c:pt>
                <c:pt idx="509" formatCode="General">
                  <c:v>7.1</c:v>
                </c:pt>
                <c:pt idx="510" formatCode="General">
                  <c:v>7.1</c:v>
                </c:pt>
                <c:pt idx="511" formatCode="General">
                  <c:v>7.1</c:v>
                </c:pt>
                <c:pt idx="512" formatCode="General">
                  <c:v>7.1</c:v>
                </c:pt>
                <c:pt idx="513" formatCode="General">
                  <c:v>7.1</c:v>
                </c:pt>
                <c:pt idx="514" formatCode="General">
                  <c:v>7.1</c:v>
                </c:pt>
                <c:pt idx="515" formatCode="General">
                  <c:v>7.2</c:v>
                </c:pt>
                <c:pt idx="516" formatCode="General">
                  <c:v>7.2</c:v>
                </c:pt>
                <c:pt idx="517" formatCode="General">
                  <c:v>7.2</c:v>
                </c:pt>
                <c:pt idx="518" formatCode="General">
                  <c:v>7.2</c:v>
                </c:pt>
                <c:pt idx="519" formatCode="General">
                  <c:v>7.3</c:v>
                </c:pt>
                <c:pt idx="520" formatCode="General">
                  <c:v>7.3</c:v>
                </c:pt>
                <c:pt idx="521" formatCode="General">
                  <c:v>7.3</c:v>
                </c:pt>
                <c:pt idx="522" formatCode="General">
                  <c:v>7.3</c:v>
                </c:pt>
                <c:pt idx="523" formatCode="General">
                  <c:v>7.3</c:v>
                </c:pt>
                <c:pt idx="524" formatCode="General">
                  <c:v>7.3</c:v>
                </c:pt>
                <c:pt idx="525" formatCode="General">
                  <c:v>7.3</c:v>
                </c:pt>
                <c:pt idx="526" formatCode="General">
                  <c:v>7.3</c:v>
                </c:pt>
                <c:pt idx="527" formatCode="General">
                  <c:v>7.3</c:v>
                </c:pt>
                <c:pt idx="528" formatCode="General">
                  <c:v>7.3</c:v>
                </c:pt>
                <c:pt idx="529" formatCode="General">
                  <c:v>7.3</c:v>
                </c:pt>
                <c:pt idx="530" formatCode="General">
                  <c:v>7.3</c:v>
                </c:pt>
                <c:pt idx="531" formatCode="General">
                  <c:v>7.3</c:v>
                </c:pt>
                <c:pt idx="532" formatCode="General">
                  <c:v>7.3</c:v>
                </c:pt>
                <c:pt idx="533" formatCode="General">
                  <c:v>7.3</c:v>
                </c:pt>
                <c:pt idx="534" formatCode="General">
                  <c:v>7.4</c:v>
                </c:pt>
                <c:pt idx="535" formatCode="General">
                  <c:v>7.4</c:v>
                </c:pt>
                <c:pt idx="536" formatCode="General">
                  <c:v>7.4</c:v>
                </c:pt>
                <c:pt idx="537" formatCode="General">
                  <c:v>7.4</c:v>
                </c:pt>
                <c:pt idx="538" formatCode="General">
                  <c:v>7.4</c:v>
                </c:pt>
                <c:pt idx="539" formatCode="General">
                  <c:v>7.4</c:v>
                </c:pt>
                <c:pt idx="540" formatCode="General">
                  <c:v>7.4</c:v>
                </c:pt>
                <c:pt idx="541" formatCode="General">
                  <c:v>7.4</c:v>
                </c:pt>
                <c:pt idx="542" formatCode="General">
                  <c:v>7.4</c:v>
                </c:pt>
                <c:pt idx="543" formatCode="General">
                  <c:v>7.4</c:v>
                </c:pt>
                <c:pt idx="544" formatCode="General">
                  <c:v>7.4</c:v>
                </c:pt>
                <c:pt idx="545" formatCode="General">
                  <c:v>7.4</c:v>
                </c:pt>
                <c:pt idx="546" formatCode="General">
                  <c:v>7.4</c:v>
                </c:pt>
                <c:pt idx="547" formatCode="General">
                  <c:v>7.4</c:v>
                </c:pt>
                <c:pt idx="548" formatCode="General">
                  <c:v>7.4</c:v>
                </c:pt>
                <c:pt idx="549" formatCode="General">
                  <c:v>7.4</c:v>
                </c:pt>
                <c:pt idx="550" formatCode="General">
                  <c:v>7.4</c:v>
                </c:pt>
                <c:pt idx="551" formatCode="General">
                  <c:v>7.4</c:v>
                </c:pt>
                <c:pt idx="552" formatCode="General">
                  <c:v>7.4</c:v>
                </c:pt>
                <c:pt idx="553" formatCode="General">
                  <c:v>7.4</c:v>
                </c:pt>
                <c:pt idx="554" formatCode="General">
                  <c:v>7.4</c:v>
                </c:pt>
                <c:pt idx="555" formatCode="General">
                  <c:v>7.5</c:v>
                </c:pt>
                <c:pt idx="556" formatCode="General">
                  <c:v>7.5</c:v>
                </c:pt>
                <c:pt idx="557" formatCode="General">
                  <c:v>7.5</c:v>
                </c:pt>
                <c:pt idx="558" formatCode="General">
                  <c:v>7.5</c:v>
                </c:pt>
                <c:pt idx="559" formatCode="General">
                  <c:v>7.5</c:v>
                </c:pt>
                <c:pt idx="560" formatCode="General">
                  <c:v>7.5</c:v>
                </c:pt>
                <c:pt idx="561" formatCode="General">
                  <c:v>7.5</c:v>
                </c:pt>
                <c:pt idx="562" formatCode="General">
                  <c:v>7.5</c:v>
                </c:pt>
                <c:pt idx="563" formatCode="General">
                  <c:v>7.5</c:v>
                </c:pt>
                <c:pt idx="564" formatCode="General">
                  <c:v>7.5</c:v>
                </c:pt>
                <c:pt idx="565" formatCode="General">
                  <c:v>7.5</c:v>
                </c:pt>
                <c:pt idx="566" formatCode="General">
                  <c:v>7.5</c:v>
                </c:pt>
                <c:pt idx="567" formatCode="General">
                  <c:v>7.6</c:v>
                </c:pt>
                <c:pt idx="568" formatCode="General">
                  <c:v>7.6</c:v>
                </c:pt>
                <c:pt idx="569" formatCode="General">
                  <c:v>7.6</c:v>
                </c:pt>
                <c:pt idx="570" formatCode="General">
                  <c:v>7.6</c:v>
                </c:pt>
                <c:pt idx="571" formatCode="General">
                  <c:v>7.6</c:v>
                </c:pt>
                <c:pt idx="572" formatCode="General">
                  <c:v>7.6</c:v>
                </c:pt>
                <c:pt idx="573" formatCode="General">
                  <c:v>7.6</c:v>
                </c:pt>
                <c:pt idx="574" formatCode="General">
                  <c:v>7.7</c:v>
                </c:pt>
                <c:pt idx="575" formatCode="General">
                  <c:v>7.7</c:v>
                </c:pt>
                <c:pt idx="576" formatCode="General">
                  <c:v>7.7</c:v>
                </c:pt>
                <c:pt idx="577" formatCode="General">
                  <c:v>7.7</c:v>
                </c:pt>
                <c:pt idx="578" formatCode="General">
                  <c:v>7.7</c:v>
                </c:pt>
                <c:pt idx="579" formatCode="General">
                  <c:v>7.7</c:v>
                </c:pt>
                <c:pt idx="580" formatCode="General">
                  <c:v>7.7</c:v>
                </c:pt>
                <c:pt idx="581" formatCode="General">
                  <c:v>7.7</c:v>
                </c:pt>
                <c:pt idx="582" formatCode="General">
                  <c:v>7.7</c:v>
                </c:pt>
                <c:pt idx="583" formatCode="General">
                  <c:v>7.7</c:v>
                </c:pt>
                <c:pt idx="584" formatCode="General">
                  <c:v>7.7</c:v>
                </c:pt>
                <c:pt idx="585" formatCode="General">
                  <c:v>7.7</c:v>
                </c:pt>
                <c:pt idx="586" formatCode="General">
                  <c:v>7.7</c:v>
                </c:pt>
                <c:pt idx="587" formatCode="General">
                  <c:v>7.7</c:v>
                </c:pt>
                <c:pt idx="588" formatCode="General">
                  <c:v>7.7</c:v>
                </c:pt>
                <c:pt idx="589" formatCode="General">
                  <c:v>7.8</c:v>
                </c:pt>
                <c:pt idx="590" formatCode="General">
                  <c:v>7.8</c:v>
                </c:pt>
                <c:pt idx="591" formatCode="General">
                  <c:v>7.8</c:v>
                </c:pt>
                <c:pt idx="592" formatCode="General">
                  <c:v>7.8</c:v>
                </c:pt>
                <c:pt idx="593" formatCode="General">
                  <c:v>7.8</c:v>
                </c:pt>
                <c:pt idx="594" formatCode="General">
                  <c:v>7.8</c:v>
                </c:pt>
                <c:pt idx="595" formatCode="General">
                  <c:v>7.8</c:v>
                </c:pt>
                <c:pt idx="596" formatCode="General">
                  <c:v>7.8</c:v>
                </c:pt>
                <c:pt idx="597" formatCode="General">
                  <c:v>7.8</c:v>
                </c:pt>
                <c:pt idx="598" formatCode="General">
                  <c:v>7.8</c:v>
                </c:pt>
                <c:pt idx="599" formatCode="General">
                  <c:v>7.8</c:v>
                </c:pt>
                <c:pt idx="600" formatCode="General">
                  <c:v>7.8</c:v>
                </c:pt>
                <c:pt idx="601" formatCode="General">
                  <c:v>7.8</c:v>
                </c:pt>
                <c:pt idx="602" formatCode="General">
                  <c:v>7.8</c:v>
                </c:pt>
                <c:pt idx="603" formatCode="General">
                  <c:v>7.8</c:v>
                </c:pt>
                <c:pt idx="604" formatCode="General">
                  <c:v>7.8</c:v>
                </c:pt>
                <c:pt idx="605" formatCode="General">
                  <c:v>7.8</c:v>
                </c:pt>
                <c:pt idx="606" formatCode="General">
                  <c:v>7.8</c:v>
                </c:pt>
                <c:pt idx="607" formatCode="General">
                  <c:v>7.8</c:v>
                </c:pt>
                <c:pt idx="608" formatCode="General">
                  <c:v>7.9</c:v>
                </c:pt>
                <c:pt idx="609" formatCode="General">
                  <c:v>7.9</c:v>
                </c:pt>
                <c:pt idx="610" formatCode="General">
                  <c:v>7.9</c:v>
                </c:pt>
                <c:pt idx="611" formatCode="General">
                  <c:v>7.9</c:v>
                </c:pt>
                <c:pt idx="612" formatCode="General">
                  <c:v>7.9</c:v>
                </c:pt>
                <c:pt idx="613" formatCode="General">
                  <c:v>7.9</c:v>
                </c:pt>
                <c:pt idx="614" formatCode="General">
                  <c:v>7.9</c:v>
                </c:pt>
                <c:pt idx="615" formatCode="General">
                  <c:v>7.9</c:v>
                </c:pt>
                <c:pt idx="616" formatCode="General">
                  <c:v>8</c:v>
                </c:pt>
                <c:pt idx="617" formatCode="General">
                  <c:v>8</c:v>
                </c:pt>
                <c:pt idx="618" formatCode="General">
                  <c:v>8</c:v>
                </c:pt>
                <c:pt idx="619" formatCode="General">
                  <c:v>8</c:v>
                </c:pt>
                <c:pt idx="620" formatCode="General">
                  <c:v>8</c:v>
                </c:pt>
                <c:pt idx="621" formatCode="General">
                  <c:v>8</c:v>
                </c:pt>
                <c:pt idx="622" formatCode="General">
                  <c:v>8</c:v>
                </c:pt>
                <c:pt idx="623" formatCode="General">
                  <c:v>8</c:v>
                </c:pt>
                <c:pt idx="624" formatCode="General">
                  <c:v>8</c:v>
                </c:pt>
                <c:pt idx="625" formatCode="General">
                  <c:v>8</c:v>
                </c:pt>
                <c:pt idx="626" formatCode="General">
                  <c:v>8</c:v>
                </c:pt>
                <c:pt idx="627" formatCode="General">
                  <c:v>8</c:v>
                </c:pt>
                <c:pt idx="628" formatCode="General">
                  <c:v>8</c:v>
                </c:pt>
                <c:pt idx="629" formatCode="General">
                  <c:v>8</c:v>
                </c:pt>
                <c:pt idx="630" formatCode="General">
                  <c:v>8</c:v>
                </c:pt>
                <c:pt idx="631" formatCode="General">
                  <c:v>8.1</c:v>
                </c:pt>
                <c:pt idx="632" formatCode="General">
                  <c:v>8.1</c:v>
                </c:pt>
                <c:pt idx="633" formatCode="General">
                  <c:v>8.1</c:v>
                </c:pt>
                <c:pt idx="634" formatCode="General">
                  <c:v>8.1</c:v>
                </c:pt>
                <c:pt idx="635" formatCode="General">
                  <c:v>8.1</c:v>
                </c:pt>
                <c:pt idx="636" formatCode="General">
                  <c:v>8.1</c:v>
                </c:pt>
                <c:pt idx="637" formatCode="General">
                  <c:v>8.1</c:v>
                </c:pt>
                <c:pt idx="638" formatCode="General">
                  <c:v>8.1</c:v>
                </c:pt>
                <c:pt idx="639" formatCode="General">
                  <c:v>8.1</c:v>
                </c:pt>
                <c:pt idx="640" formatCode="General">
                  <c:v>8.1</c:v>
                </c:pt>
                <c:pt idx="641" formatCode="General">
                  <c:v>8.1</c:v>
                </c:pt>
                <c:pt idx="642" formatCode="General">
                  <c:v>8.1</c:v>
                </c:pt>
                <c:pt idx="643" formatCode="General">
                  <c:v>8.1</c:v>
                </c:pt>
                <c:pt idx="644" formatCode="General">
                  <c:v>8.1</c:v>
                </c:pt>
                <c:pt idx="645" formatCode="General">
                  <c:v>8.1</c:v>
                </c:pt>
                <c:pt idx="646" formatCode="General">
                  <c:v>8.1999999999999993</c:v>
                </c:pt>
                <c:pt idx="647" formatCode="General">
                  <c:v>8.1999999999999993</c:v>
                </c:pt>
                <c:pt idx="648" formatCode="General">
                  <c:v>8.1999999999999993</c:v>
                </c:pt>
                <c:pt idx="649" formatCode="General">
                  <c:v>8.1999999999999993</c:v>
                </c:pt>
                <c:pt idx="650" formatCode="General">
                  <c:v>8.1999999999999993</c:v>
                </c:pt>
                <c:pt idx="651" formatCode="General">
                  <c:v>8.1999999999999993</c:v>
                </c:pt>
                <c:pt idx="652" formatCode="General">
                  <c:v>8.1999999999999993</c:v>
                </c:pt>
                <c:pt idx="653" formatCode="General">
                  <c:v>8.1999999999999993</c:v>
                </c:pt>
                <c:pt idx="654" formatCode="General">
                  <c:v>8.1999999999999993</c:v>
                </c:pt>
                <c:pt idx="655" formatCode="General">
                  <c:v>8.1999999999999993</c:v>
                </c:pt>
                <c:pt idx="656" formatCode="General">
                  <c:v>8.1999999999999993</c:v>
                </c:pt>
                <c:pt idx="657" formatCode="General">
                  <c:v>8.1999999999999993</c:v>
                </c:pt>
                <c:pt idx="658" formatCode="General">
                  <c:v>8.1999999999999993</c:v>
                </c:pt>
                <c:pt idx="659" formatCode="General">
                  <c:v>8.1999999999999993</c:v>
                </c:pt>
                <c:pt idx="660" formatCode="General">
                  <c:v>8.1999999999999993</c:v>
                </c:pt>
                <c:pt idx="661" formatCode="General">
                  <c:v>8.1999999999999993</c:v>
                </c:pt>
                <c:pt idx="662" formatCode="General">
                  <c:v>8.1999999999999993</c:v>
                </c:pt>
                <c:pt idx="663" formatCode="General">
                  <c:v>8.1999999999999993</c:v>
                </c:pt>
                <c:pt idx="664" formatCode="General">
                  <c:v>8.1999999999999993</c:v>
                </c:pt>
                <c:pt idx="665" formatCode="General">
                  <c:v>8.1999999999999993</c:v>
                </c:pt>
                <c:pt idx="666" formatCode="General">
                  <c:v>8.1999999999999993</c:v>
                </c:pt>
                <c:pt idx="667" formatCode="General">
                  <c:v>8.1999999999999993</c:v>
                </c:pt>
                <c:pt idx="668" formatCode="General">
                  <c:v>8.1999999999999993</c:v>
                </c:pt>
                <c:pt idx="669" formatCode="General">
                  <c:v>8.3000000000000007</c:v>
                </c:pt>
                <c:pt idx="670" formatCode="General">
                  <c:v>8.3000000000000007</c:v>
                </c:pt>
                <c:pt idx="671" formatCode="General">
                  <c:v>8.3000000000000007</c:v>
                </c:pt>
                <c:pt idx="672" formatCode="General">
                  <c:v>8.3000000000000007</c:v>
                </c:pt>
                <c:pt idx="673" formatCode="General">
                  <c:v>8.3000000000000007</c:v>
                </c:pt>
                <c:pt idx="674" formatCode="General">
                  <c:v>8.3000000000000007</c:v>
                </c:pt>
                <c:pt idx="675" formatCode="General">
                  <c:v>8.3000000000000007</c:v>
                </c:pt>
                <c:pt idx="676" formatCode="General">
                  <c:v>8.3000000000000007</c:v>
                </c:pt>
                <c:pt idx="677" formatCode="General">
                  <c:v>8.3000000000000007</c:v>
                </c:pt>
                <c:pt idx="678" formatCode="General">
                  <c:v>8.3000000000000007</c:v>
                </c:pt>
                <c:pt idx="679" formatCode="General">
                  <c:v>8.3000000000000007</c:v>
                </c:pt>
                <c:pt idx="680" formatCode="General">
                  <c:v>8.3000000000000007</c:v>
                </c:pt>
                <c:pt idx="681" formatCode="General">
                  <c:v>8.3000000000000007</c:v>
                </c:pt>
                <c:pt idx="682" formatCode="General">
                  <c:v>8.3000000000000007</c:v>
                </c:pt>
                <c:pt idx="683" formatCode="General">
                  <c:v>8.3000000000000007</c:v>
                </c:pt>
                <c:pt idx="684" formatCode="General">
                  <c:v>8.3000000000000007</c:v>
                </c:pt>
                <c:pt idx="685" formatCode="General">
                  <c:v>8.3000000000000007</c:v>
                </c:pt>
                <c:pt idx="686" formatCode="General">
                  <c:v>8.3000000000000007</c:v>
                </c:pt>
                <c:pt idx="687" formatCode="General">
                  <c:v>8.3000000000000007</c:v>
                </c:pt>
                <c:pt idx="688" formatCode="General">
                  <c:v>8.3000000000000007</c:v>
                </c:pt>
                <c:pt idx="689" formatCode="General">
                  <c:v>8.3000000000000007</c:v>
                </c:pt>
                <c:pt idx="690" formatCode="General">
                  <c:v>8.3000000000000007</c:v>
                </c:pt>
                <c:pt idx="691" formatCode="General">
                  <c:v>8.3000000000000007</c:v>
                </c:pt>
                <c:pt idx="692" formatCode="General">
                  <c:v>8.3000000000000007</c:v>
                </c:pt>
                <c:pt idx="693" formatCode="General">
                  <c:v>8.3000000000000007</c:v>
                </c:pt>
                <c:pt idx="694" formatCode="General">
                  <c:v>8.3000000000000007</c:v>
                </c:pt>
                <c:pt idx="695" formatCode="General">
                  <c:v>8.3000000000000007</c:v>
                </c:pt>
                <c:pt idx="696" formatCode="General">
                  <c:v>8.4</c:v>
                </c:pt>
                <c:pt idx="697" formatCode="General">
                  <c:v>8.4</c:v>
                </c:pt>
                <c:pt idx="698" formatCode="General">
                  <c:v>8.4</c:v>
                </c:pt>
                <c:pt idx="699" formatCode="General">
                  <c:v>8.4</c:v>
                </c:pt>
                <c:pt idx="700" formatCode="General">
                  <c:v>8.4</c:v>
                </c:pt>
                <c:pt idx="701" formatCode="General">
                  <c:v>8.4</c:v>
                </c:pt>
                <c:pt idx="702" formatCode="General">
                  <c:v>8.4</c:v>
                </c:pt>
                <c:pt idx="703" formatCode="General">
                  <c:v>8.4</c:v>
                </c:pt>
                <c:pt idx="704" formatCode="General">
                  <c:v>8.4</c:v>
                </c:pt>
                <c:pt idx="705" formatCode="General">
                  <c:v>8.4</c:v>
                </c:pt>
                <c:pt idx="706" formatCode="General">
                  <c:v>8.4</c:v>
                </c:pt>
                <c:pt idx="707" formatCode="General">
                  <c:v>8.4</c:v>
                </c:pt>
                <c:pt idx="708" formatCode="General">
                  <c:v>8.4</c:v>
                </c:pt>
                <c:pt idx="709" formatCode="General">
                  <c:v>8.4</c:v>
                </c:pt>
                <c:pt idx="710" formatCode="General">
                  <c:v>8.4</c:v>
                </c:pt>
                <c:pt idx="711" formatCode="General">
                  <c:v>8.5</c:v>
                </c:pt>
                <c:pt idx="712" formatCode="General">
                  <c:v>8.5</c:v>
                </c:pt>
                <c:pt idx="713" formatCode="General">
                  <c:v>8.5</c:v>
                </c:pt>
                <c:pt idx="714" formatCode="General">
                  <c:v>8.5</c:v>
                </c:pt>
                <c:pt idx="715" formatCode="General">
                  <c:v>8.5</c:v>
                </c:pt>
                <c:pt idx="716" formatCode="General">
                  <c:v>8.5</c:v>
                </c:pt>
                <c:pt idx="717" formatCode="General">
                  <c:v>8.5</c:v>
                </c:pt>
                <c:pt idx="718" formatCode="General">
                  <c:v>8.5</c:v>
                </c:pt>
                <c:pt idx="719" formatCode="General">
                  <c:v>8.5</c:v>
                </c:pt>
                <c:pt idx="720" formatCode="General">
                  <c:v>8.5</c:v>
                </c:pt>
                <c:pt idx="721" formatCode="General">
                  <c:v>8.5</c:v>
                </c:pt>
                <c:pt idx="722" formatCode="General">
                  <c:v>8.5</c:v>
                </c:pt>
                <c:pt idx="723" formatCode="General">
                  <c:v>8.6</c:v>
                </c:pt>
                <c:pt idx="724" formatCode="General">
                  <c:v>8.6</c:v>
                </c:pt>
                <c:pt idx="725" formatCode="General">
                  <c:v>8.6</c:v>
                </c:pt>
                <c:pt idx="726" formatCode="General">
                  <c:v>8.6</c:v>
                </c:pt>
                <c:pt idx="727" formatCode="General">
                  <c:v>8.6</c:v>
                </c:pt>
                <c:pt idx="728" formatCode="General">
                  <c:v>8.6</c:v>
                </c:pt>
                <c:pt idx="729" formatCode="General">
                  <c:v>8.6</c:v>
                </c:pt>
                <c:pt idx="730" formatCode="General">
                  <c:v>8.6</c:v>
                </c:pt>
                <c:pt idx="731" formatCode="General">
                  <c:v>8.6999999999999993</c:v>
                </c:pt>
                <c:pt idx="732" formatCode="General">
                  <c:v>8.6999999999999993</c:v>
                </c:pt>
                <c:pt idx="733" formatCode="General">
                  <c:v>8.6999999999999993</c:v>
                </c:pt>
                <c:pt idx="734" formatCode="General">
                  <c:v>8.6999999999999993</c:v>
                </c:pt>
                <c:pt idx="735" formatCode="General">
                  <c:v>8.6999999999999993</c:v>
                </c:pt>
                <c:pt idx="736" formatCode="General">
                  <c:v>8.6999999999999993</c:v>
                </c:pt>
                <c:pt idx="737" formatCode="General">
                  <c:v>8.6999999999999993</c:v>
                </c:pt>
                <c:pt idx="738" formatCode="General">
                  <c:v>8.6999999999999993</c:v>
                </c:pt>
                <c:pt idx="739" formatCode="General">
                  <c:v>8.6999999999999993</c:v>
                </c:pt>
                <c:pt idx="740" formatCode="General">
                  <c:v>8.6999999999999993</c:v>
                </c:pt>
                <c:pt idx="741" formatCode="General">
                  <c:v>8.6999999999999993</c:v>
                </c:pt>
                <c:pt idx="742" formatCode="General">
                  <c:v>8.6999999999999993</c:v>
                </c:pt>
                <c:pt idx="743" formatCode="General">
                  <c:v>8.6999999999999993</c:v>
                </c:pt>
                <c:pt idx="744" formatCode="General">
                  <c:v>8.6999999999999993</c:v>
                </c:pt>
                <c:pt idx="745" formatCode="General">
                  <c:v>8.6999999999999993</c:v>
                </c:pt>
                <c:pt idx="746" formatCode="General">
                  <c:v>8.8000000000000007</c:v>
                </c:pt>
                <c:pt idx="747" formatCode="General">
                  <c:v>8.8000000000000007</c:v>
                </c:pt>
                <c:pt idx="748" formatCode="General">
                  <c:v>8.8000000000000007</c:v>
                </c:pt>
                <c:pt idx="749" formatCode="General">
                  <c:v>8.8000000000000007</c:v>
                </c:pt>
                <c:pt idx="750" formatCode="General">
                  <c:v>8.8000000000000007</c:v>
                </c:pt>
                <c:pt idx="751" formatCode="General">
                  <c:v>8.8000000000000007</c:v>
                </c:pt>
                <c:pt idx="752" formatCode="General">
                  <c:v>8.8000000000000007</c:v>
                </c:pt>
                <c:pt idx="753" formatCode="General">
                  <c:v>8.8000000000000007</c:v>
                </c:pt>
                <c:pt idx="754" formatCode="General">
                  <c:v>8.8000000000000007</c:v>
                </c:pt>
                <c:pt idx="755" formatCode="General">
                  <c:v>8.8000000000000007</c:v>
                </c:pt>
                <c:pt idx="756" formatCode="General">
                  <c:v>8.8000000000000007</c:v>
                </c:pt>
                <c:pt idx="757" formatCode="General">
                  <c:v>8.8000000000000007</c:v>
                </c:pt>
                <c:pt idx="758" formatCode="General">
                  <c:v>8.8000000000000007</c:v>
                </c:pt>
                <c:pt idx="759" formatCode="General">
                  <c:v>8.8000000000000007</c:v>
                </c:pt>
                <c:pt idx="760" formatCode="General">
                  <c:v>8.8000000000000007</c:v>
                </c:pt>
                <c:pt idx="761" formatCode="General">
                  <c:v>8.8000000000000007</c:v>
                </c:pt>
                <c:pt idx="762" formatCode="General">
                  <c:v>8.9</c:v>
                </c:pt>
                <c:pt idx="763" formatCode="General">
                  <c:v>8.9</c:v>
                </c:pt>
                <c:pt idx="764" formatCode="General">
                  <c:v>8.9</c:v>
                </c:pt>
                <c:pt idx="765" formatCode="General">
                  <c:v>8.9</c:v>
                </c:pt>
                <c:pt idx="766" formatCode="General">
                  <c:v>8.9</c:v>
                </c:pt>
                <c:pt idx="767" formatCode="General">
                  <c:v>8.9</c:v>
                </c:pt>
                <c:pt idx="768" formatCode="General">
                  <c:v>8.9</c:v>
                </c:pt>
                <c:pt idx="769" formatCode="General">
                  <c:v>8.9</c:v>
                </c:pt>
                <c:pt idx="770" formatCode="General">
                  <c:v>8.9</c:v>
                </c:pt>
                <c:pt idx="771" formatCode="General">
                  <c:v>8.9</c:v>
                </c:pt>
                <c:pt idx="772" formatCode="General">
                  <c:v>8.9</c:v>
                </c:pt>
                <c:pt idx="773" formatCode="General">
                  <c:v>8.9</c:v>
                </c:pt>
                <c:pt idx="774" formatCode="General">
                  <c:v>9</c:v>
                </c:pt>
                <c:pt idx="775" formatCode="General">
                  <c:v>9</c:v>
                </c:pt>
                <c:pt idx="776" formatCode="General">
                  <c:v>9</c:v>
                </c:pt>
                <c:pt idx="777" formatCode="General">
                  <c:v>9</c:v>
                </c:pt>
                <c:pt idx="778" formatCode="General">
                  <c:v>9</c:v>
                </c:pt>
                <c:pt idx="779" formatCode="General">
                  <c:v>9</c:v>
                </c:pt>
                <c:pt idx="780" formatCode="General">
                  <c:v>9</c:v>
                </c:pt>
                <c:pt idx="781" formatCode="General">
                  <c:v>9</c:v>
                </c:pt>
                <c:pt idx="782" formatCode="General">
                  <c:v>9</c:v>
                </c:pt>
                <c:pt idx="783" formatCode="General">
                  <c:v>9</c:v>
                </c:pt>
                <c:pt idx="784" formatCode="General">
                  <c:v>9</c:v>
                </c:pt>
                <c:pt idx="785" formatCode="General">
                  <c:v>9</c:v>
                </c:pt>
                <c:pt idx="786" formatCode="General">
                  <c:v>9</c:v>
                </c:pt>
                <c:pt idx="787" formatCode="General">
                  <c:v>9.1</c:v>
                </c:pt>
                <c:pt idx="788" formatCode="General">
                  <c:v>9.1</c:v>
                </c:pt>
                <c:pt idx="789" formatCode="General">
                  <c:v>9.1</c:v>
                </c:pt>
                <c:pt idx="790" formatCode="General">
                  <c:v>9.1</c:v>
                </c:pt>
                <c:pt idx="791" formatCode="General">
                  <c:v>9.1</c:v>
                </c:pt>
                <c:pt idx="792" formatCode="General">
                  <c:v>9.1</c:v>
                </c:pt>
                <c:pt idx="793" formatCode="General">
                  <c:v>9.1</c:v>
                </c:pt>
                <c:pt idx="794" formatCode="General">
                  <c:v>9.1</c:v>
                </c:pt>
                <c:pt idx="795" formatCode="General">
                  <c:v>9.1</c:v>
                </c:pt>
                <c:pt idx="796" formatCode="General">
                  <c:v>9.1</c:v>
                </c:pt>
                <c:pt idx="797" formatCode="General">
                  <c:v>9.1</c:v>
                </c:pt>
                <c:pt idx="798" formatCode="General">
                  <c:v>9.1</c:v>
                </c:pt>
                <c:pt idx="799" formatCode="General">
                  <c:v>9.1</c:v>
                </c:pt>
                <c:pt idx="800" formatCode="General">
                  <c:v>9.1</c:v>
                </c:pt>
                <c:pt idx="801" formatCode="General">
                  <c:v>9.1</c:v>
                </c:pt>
                <c:pt idx="802" formatCode="General">
                  <c:v>9.1999999999999993</c:v>
                </c:pt>
                <c:pt idx="803" formatCode="General">
                  <c:v>9.1999999999999993</c:v>
                </c:pt>
                <c:pt idx="804" formatCode="General">
                  <c:v>9.1999999999999993</c:v>
                </c:pt>
                <c:pt idx="805" formatCode="General">
                  <c:v>9.1999999999999993</c:v>
                </c:pt>
                <c:pt idx="806" formatCode="General">
                  <c:v>9.1999999999999993</c:v>
                </c:pt>
                <c:pt idx="807" formatCode="General">
                  <c:v>9.1999999999999993</c:v>
                </c:pt>
                <c:pt idx="808" formatCode="General">
                  <c:v>9.1999999999999993</c:v>
                </c:pt>
                <c:pt idx="809" formatCode="General">
                  <c:v>9.1999999999999993</c:v>
                </c:pt>
                <c:pt idx="810" formatCode="General">
                  <c:v>9.1999999999999993</c:v>
                </c:pt>
                <c:pt idx="811" formatCode="General">
                  <c:v>9.1999999999999993</c:v>
                </c:pt>
                <c:pt idx="812" formatCode="General">
                  <c:v>9.1999999999999993</c:v>
                </c:pt>
                <c:pt idx="813" formatCode="General">
                  <c:v>9.1999999999999993</c:v>
                </c:pt>
                <c:pt idx="814" formatCode="General">
                  <c:v>9.1999999999999993</c:v>
                </c:pt>
                <c:pt idx="815" formatCode="General">
                  <c:v>9.1999999999999993</c:v>
                </c:pt>
                <c:pt idx="816" formatCode="General">
                  <c:v>9.1999999999999993</c:v>
                </c:pt>
                <c:pt idx="817" formatCode="General">
                  <c:v>9.1999999999999993</c:v>
                </c:pt>
                <c:pt idx="818" formatCode="General">
                  <c:v>9.1999999999999993</c:v>
                </c:pt>
                <c:pt idx="819" formatCode="General">
                  <c:v>9.1999999999999993</c:v>
                </c:pt>
                <c:pt idx="820" formatCode="General">
                  <c:v>9.3000000000000007</c:v>
                </c:pt>
                <c:pt idx="821" formatCode="General">
                  <c:v>9.3000000000000007</c:v>
                </c:pt>
                <c:pt idx="822" formatCode="General">
                  <c:v>9.3000000000000007</c:v>
                </c:pt>
                <c:pt idx="823" formatCode="General">
                  <c:v>9.3000000000000007</c:v>
                </c:pt>
                <c:pt idx="824" formatCode="General">
                  <c:v>9.3000000000000007</c:v>
                </c:pt>
                <c:pt idx="825" formatCode="General">
                  <c:v>9.3000000000000007</c:v>
                </c:pt>
                <c:pt idx="826" formatCode="General">
                  <c:v>9.3000000000000007</c:v>
                </c:pt>
                <c:pt idx="827" formatCode="General">
                  <c:v>9.3000000000000007</c:v>
                </c:pt>
                <c:pt idx="828" formatCode="General">
                  <c:v>9.3000000000000007</c:v>
                </c:pt>
                <c:pt idx="829" formatCode="General">
                  <c:v>9.3000000000000007</c:v>
                </c:pt>
                <c:pt idx="830" formatCode="General">
                  <c:v>9.3000000000000007</c:v>
                </c:pt>
                <c:pt idx="831" formatCode="General">
                  <c:v>9.3000000000000007</c:v>
                </c:pt>
                <c:pt idx="832" formatCode="General">
                  <c:v>9.4</c:v>
                </c:pt>
                <c:pt idx="833" formatCode="General">
                  <c:v>9.4</c:v>
                </c:pt>
                <c:pt idx="834" formatCode="General">
                  <c:v>9.4</c:v>
                </c:pt>
                <c:pt idx="835" formatCode="General">
                  <c:v>9.4</c:v>
                </c:pt>
                <c:pt idx="836" formatCode="General">
                  <c:v>9.4</c:v>
                </c:pt>
                <c:pt idx="837" formatCode="General">
                  <c:v>9.4</c:v>
                </c:pt>
                <c:pt idx="838" formatCode="General">
                  <c:v>9.4</c:v>
                </c:pt>
                <c:pt idx="839" formatCode="General">
                  <c:v>9.4</c:v>
                </c:pt>
                <c:pt idx="840" formatCode="General">
                  <c:v>9.4</c:v>
                </c:pt>
                <c:pt idx="841" formatCode="General">
                  <c:v>9.4</c:v>
                </c:pt>
                <c:pt idx="842" formatCode="General">
                  <c:v>9.4</c:v>
                </c:pt>
                <c:pt idx="843" formatCode="General">
                  <c:v>9.4</c:v>
                </c:pt>
                <c:pt idx="844" formatCode="General">
                  <c:v>9.4</c:v>
                </c:pt>
                <c:pt idx="845" formatCode="General">
                  <c:v>9.5</c:v>
                </c:pt>
                <c:pt idx="846" formatCode="General">
                  <c:v>9.5</c:v>
                </c:pt>
                <c:pt idx="847" formatCode="General">
                  <c:v>9.5</c:v>
                </c:pt>
                <c:pt idx="848" formatCode="General">
                  <c:v>9.5</c:v>
                </c:pt>
                <c:pt idx="849" formatCode="General">
                  <c:v>9.5</c:v>
                </c:pt>
                <c:pt idx="850" formatCode="General">
                  <c:v>9.5</c:v>
                </c:pt>
                <c:pt idx="851" formatCode="General">
                  <c:v>9.5</c:v>
                </c:pt>
                <c:pt idx="852" formatCode="General">
                  <c:v>9.5</c:v>
                </c:pt>
                <c:pt idx="853" formatCode="General">
                  <c:v>9.5</c:v>
                </c:pt>
                <c:pt idx="854" formatCode="General">
                  <c:v>9.5</c:v>
                </c:pt>
                <c:pt idx="855" formatCode="General">
                  <c:v>9.5</c:v>
                </c:pt>
                <c:pt idx="856" formatCode="General">
                  <c:v>9.6</c:v>
                </c:pt>
                <c:pt idx="857" formatCode="General">
                  <c:v>9.6</c:v>
                </c:pt>
                <c:pt idx="858" formatCode="General">
                  <c:v>9.6</c:v>
                </c:pt>
                <c:pt idx="859" formatCode="General">
                  <c:v>9.6</c:v>
                </c:pt>
                <c:pt idx="860" formatCode="General">
                  <c:v>9.6</c:v>
                </c:pt>
                <c:pt idx="861" formatCode="General">
                  <c:v>9.6</c:v>
                </c:pt>
                <c:pt idx="862" formatCode="General">
                  <c:v>9.6</c:v>
                </c:pt>
                <c:pt idx="863" formatCode="General">
                  <c:v>9.6</c:v>
                </c:pt>
                <c:pt idx="864" formatCode="General">
                  <c:v>9.6</c:v>
                </c:pt>
                <c:pt idx="865" formatCode="General">
                  <c:v>9.6</c:v>
                </c:pt>
                <c:pt idx="866" formatCode="General">
                  <c:v>9.6</c:v>
                </c:pt>
                <c:pt idx="867" formatCode="General">
                  <c:v>9.6</c:v>
                </c:pt>
                <c:pt idx="868" formatCode="General">
                  <c:v>9.6</c:v>
                </c:pt>
                <c:pt idx="869" formatCode="General">
                  <c:v>9.6</c:v>
                </c:pt>
                <c:pt idx="870" formatCode="General">
                  <c:v>9.6999999999999993</c:v>
                </c:pt>
                <c:pt idx="871" formatCode="General">
                  <c:v>9.6999999999999993</c:v>
                </c:pt>
                <c:pt idx="872" formatCode="General">
                  <c:v>9.6999999999999993</c:v>
                </c:pt>
                <c:pt idx="873" formatCode="General">
                  <c:v>9.6999999999999993</c:v>
                </c:pt>
                <c:pt idx="874" formatCode="General">
                  <c:v>9.6999999999999993</c:v>
                </c:pt>
                <c:pt idx="875" formatCode="General">
                  <c:v>9.6999999999999993</c:v>
                </c:pt>
                <c:pt idx="876" formatCode="General">
                  <c:v>9.6999999999999993</c:v>
                </c:pt>
                <c:pt idx="877" formatCode="General">
                  <c:v>9.6999999999999993</c:v>
                </c:pt>
                <c:pt idx="878" formatCode="General">
                  <c:v>9.6999999999999993</c:v>
                </c:pt>
                <c:pt idx="879" formatCode="General">
                  <c:v>9.8000000000000007</c:v>
                </c:pt>
                <c:pt idx="880" formatCode="General">
                  <c:v>9.8000000000000007</c:v>
                </c:pt>
                <c:pt idx="881" formatCode="General">
                  <c:v>9.8000000000000007</c:v>
                </c:pt>
                <c:pt idx="882" formatCode="General">
                  <c:v>9.8000000000000007</c:v>
                </c:pt>
                <c:pt idx="883" formatCode="General">
                  <c:v>9.8000000000000007</c:v>
                </c:pt>
                <c:pt idx="884" formatCode="General">
                  <c:v>9.8000000000000007</c:v>
                </c:pt>
                <c:pt idx="885" formatCode="General">
                  <c:v>9.8000000000000007</c:v>
                </c:pt>
                <c:pt idx="886" formatCode="General">
                  <c:v>9.8000000000000007</c:v>
                </c:pt>
                <c:pt idx="887" formatCode="General">
                  <c:v>9.8000000000000007</c:v>
                </c:pt>
                <c:pt idx="888" formatCode="General">
                  <c:v>9.8000000000000007</c:v>
                </c:pt>
                <c:pt idx="889" formatCode="General">
                  <c:v>9.9</c:v>
                </c:pt>
                <c:pt idx="890" formatCode="General">
                  <c:v>9.9</c:v>
                </c:pt>
                <c:pt idx="891" formatCode="General">
                  <c:v>9.9</c:v>
                </c:pt>
                <c:pt idx="892" formatCode="General">
                  <c:v>9.9</c:v>
                </c:pt>
                <c:pt idx="893" formatCode="General">
                  <c:v>9.9</c:v>
                </c:pt>
                <c:pt idx="894" formatCode="General">
                  <c:v>9.9</c:v>
                </c:pt>
                <c:pt idx="895" formatCode="General">
                  <c:v>9.9</c:v>
                </c:pt>
                <c:pt idx="896" formatCode="General">
                  <c:v>9.9</c:v>
                </c:pt>
                <c:pt idx="897" formatCode="General">
                  <c:v>9.9</c:v>
                </c:pt>
                <c:pt idx="898" formatCode="General">
                  <c:v>9.9</c:v>
                </c:pt>
                <c:pt idx="899" formatCode="General">
                  <c:v>9.9</c:v>
                </c:pt>
                <c:pt idx="900" formatCode="General">
                  <c:v>9.9</c:v>
                </c:pt>
                <c:pt idx="901" formatCode="General">
                  <c:v>10</c:v>
                </c:pt>
                <c:pt idx="902" formatCode="General">
                  <c:v>10</c:v>
                </c:pt>
                <c:pt idx="903" formatCode="General">
                  <c:v>10</c:v>
                </c:pt>
                <c:pt idx="904" formatCode="General">
                  <c:v>10</c:v>
                </c:pt>
                <c:pt idx="905" formatCode="General">
                  <c:v>10</c:v>
                </c:pt>
                <c:pt idx="906" formatCode="General">
                  <c:v>10</c:v>
                </c:pt>
                <c:pt idx="907" formatCode="General">
                  <c:v>10</c:v>
                </c:pt>
                <c:pt idx="908" formatCode="General">
                  <c:v>10</c:v>
                </c:pt>
                <c:pt idx="909" formatCode="General">
                  <c:v>10</c:v>
                </c:pt>
                <c:pt idx="910" formatCode="General">
                  <c:v>10</c:v>
                </c:pt>
                <c:pt idx="911" formatCode="General">
                  <c:v>10</c:v>
                </c:pt>
                <c:pt idx="912" formatCode="General">
                  <c:v>10</c:v>
                </c:pt>
                <c:pt idx="913" formatCode="General">
                  <c:v>10</c:v>
                </c:pt>
                <c:pt idx="914" formatCode="General">
                  <c:v>10</c:v>
                </c:pt>
                <c:pt idx="915" formatCode="General">
                  <c:v>10</c:v>
                </c:pt>
                <c:pt idx="916" formatCode="General">
                  <c:v>10</c:v>
                </c:pt>
                <c:pt idx="917" formatCode="General">
                  <c:v>10</c:v>
                </c:pt>
                <c:pt idx="918" formatCode="General">
                  <c:v>10</c:v>
                </c:pt>
                <c:pt idx="919" formatCode="General">
                  <c:v>10</c:v>
                </c:pt>
                <c:pt idx="920" formatCode="General">
                  <c:v>10</c:v>
                </c:pt>
                <c:pt idx="921" formatCode="General">
                  <c:v>10</c:v>
                </c:pt>
                <c:pt idx="922" formatCode="General">
                  <c:v>10.1</c:v>
                </c:pt>
                <c:pt idx="923" formatCode="General">
                  <c:v>10.1</c:v>
                </c:pt>
                <c:pt idx="924" formatCode="General">
                  <c:v>10.1</c:v>
                </c:pt>
                <c:pt idx="925" formatCode="General">
                  <c:v>10.1</c:v>
                </c:pt>
                <c:pt idx="926" formatCode="General">
                  <c:v>10.1</c:v>
                </c:pt>
                <c:pt idx="927" formatCode="General">
                  <c:v>10.1</c:v>
                </c:pt>
                <c:pt idx="928" formatCode="General">
                  <c:v>10.1</c:v>
                </c:pt>
                <c:pt idx="929" formatCode="General">
                  <c:v>10.1</c:v>
                </c:pt>
                <c:pt idx="930" formatCode="General">
                  <c:v>10.1</c:v>
                </c:pt>
                <c:pt idx="931" formatCode="General">
                  <c:v>10.1</c:v>
                </c:pt>
                <c:pt idx="932" formatCode="General">
                  <c:v>10.1</c:v>
                </c:pt>
                <c:pt idx="933" formatCode="General">
                  <c:v>10.1</c:v>
                </c:pt>
                <c:pt idx="934" formatCode="General">
                  <c:v>10.1</c:v>
                </c:pt>
                <c:pt idx="935" formatCode="General">
                  <c:v>10.1</c:v>
                </c:pt>
                <c:pt idx="936" formatCode="General">
                  <c:v>10.1</c:v>
                </c:pt>
                <c:pt idx="937" formatCode="General">
                  <c:v>10.1</c:v>
                </c:pt>
                <c:pt idx="938" formatCode="General">
                  <c:v>10.1</c:v>
                </c:pt>
                <c:pt idx="939" formatCode="General">
                  <c:v>10.1</c:v>
                </c:pt>
                <c:pt idx="940" formatCode="General">
                  <c:v>10.1</c:v>
                </c:pt>
                <c:pt idx="941" formatCode="General">
                  <c:v>10.1</c:v>
                </c:pt>
                <c:pt idx="942" formatCode="General">
                  <c:v>10.199999999999999</c:v>
                </c:pt>
                <c:pt idx="943" formatCode="General">
                  <c:v>10.199999999999999</c:v>
                </c:pt>
                <c:pt idx="944" formatCode="General">
                  <c:v>10.199999999999999</c:v>
                </c:pt>
                <c:pt idx="945" formatCode="General">
                  <c:v>10.199999999999999</c:v>
                </c:pt>
                <c:pt idx="946" formatCode="General">
                  <c:v>10.199999999999999</c:v>
                </c:pt>
                <c:pt idx="947" formatCode="General">
                  <c:v>10.199999999999999</c:v>
                </c:pt>
                <c:pt idx="948" formatCode="General">
                  <c:v>10.199999999999999</c:v>
                </c:pt>
                <c:pt idx="949" formatCode="General">
                  <c:v>10.199999999999999</c:v>
                </c:pt>
                <c:pt idx="950" formatCode="General">
                  <c:v>10.199999999999999</c:v>
                </c:pt>
                <c:pt idx="951" formatCode="General">
                  <c:v>10.199999999999999</c:v>
                </c:pt>
                <c:pt idx="952" formatCode="General">
                  <c:v>10.199999999999999</c:v>
                </c:pt>
                <c:pt idx="953" formatCode="General">
                  <c:v>10.199999999999999</c:v>
                </c:pt>
                <c:pt idx="954" formatCode="General">
                  <c:v>10.199999999999999</c:v>
                </c:pt>
                <c:pt idx="955" formatCode="General">
                  <c:v>10.199999999999999</c:v>
                </c:pt>
                <c:pt idx="956" formatCode="General">
                  <c:v>10.199999999999999</c:v>
                </c:pt>
                <c:pt idx="957" formatCode="General">
                  <c:v>10.199999999999999</c:v>
                </c:pt>
                <c:pt idx="958" formatCode="General">
                  <c:v>10.199999999999999</c:v>
                </c:pt>
                <c:pt idx="959" formatCode="General">
                  <c:v>10.199999999999999</c:v>
                </c:pt>
                <c:pt idx="960" formatCode="General">
                  <c:v>10.199999999999999</c:v>
                </c:pt>
                <c:pt idx="961" formatCode="General">
                  <c:v>10.199999999999999</c:v>
                </c:pt>
                <c:pt idx="962" formatCode="General">
                  <c:v>10.3</c:v>
                </c:pt>
                <c:pt idx="963" formatCode="General">
                  <c:v>10.3</c:v>
                </c:pt>
                <c:pt idx="964" formatCode="General">
                  <c:v>10.3</c:v>
                </c:pt>
                <c:pt idx="965" formatCode="General">
                  <c:v>10.3</c:v>
                </c:pt>
                <c:pt idx="966" formatCode="General">
                  <c:v>10.3</c:v>
                </c:pt>
                <c:pt idx="967" formatCode="General">
                  <c:v>10.3</c:v>
                </c:pt>
                <c:pt idx="968" formatCode="General">
                  <c:v>10.3</c:v>
                </c:pt>
                <c:pt idx="969" formatCode="General">
                  <c:v>10.3</c:v>
                </c:pt>
                <c:pt idx="970" formatCode="General">
                  <c:v>10.3</c:v>
                </c:pt>
                <c:pt idx="971" formatCode="General">
                  <c:v>10.3</c:v>
                </c:pt>
                <c:pt idx="972" formatCode="General">
                  <c:v>10.3</c:v>
                </c:pt>
                <c:pt idx="973" formatCode="General">
                  <c:v>10.3</c:v>
                </c:pt>
                <c:pt idx="974" formatCode="General">
                  <c:v>10.3</c:v>
                </c:pt>
                <c:pt idx="975" formatCode="General">
                  <c:v>10.3</c:v>
                </c:pt>
                <c:pt idx="976" formatCode="General">
                  <c:v>10.3</c:v>
                </c:pt>
                <c:pt idx="977" formatCode="General">
                  <c:v>10.3</c:v>
                </c:pt>
                <c:pt idx="978" formatCode="General">
                  <c:v>10.3</c:v>
                </c:pt>
                <c:pt idx="979" formatCode="General">
                  <c:v>10.3</c:v>
                </c:pt>
                <c:pt idx="980" formatCode="General">
                  <c:v>10.3</c:v>
                </c:pt>
                <c:pt idx="981" formatCode="General">
                  <c:v>10.4</c:v>
                </c:pt>
                <c:pt idx="982" formatCode="General">
                  <c:v>10.4</c:v>
                </c:pt>
                <c:pt idx="983" formatCode="General">
                  <c:v>10.4</c:v>
                </c:pt>
                <c:pt idx="984" formatCode="General">
                  <c:v>10.4</c:v>
                </c:pt>
                <c:pt idx="985" formatCode="General">
                  <c:v>10.4</c:v>
                </c:pt>
                <c:pt idx="986" formatCode="General">
                  <c:v>10.4</c:v>
                </c:pt>
                <c:pt idx="987" formatCode="General">
                  <c:v>10.4</c:v>
                </c:pt>
                <c:pt idx="988" formatCode="General">
                  <c:v>10.4</c:v>
                </c:pt>
                <c:pt idx="989" formatCode="General">
                  <c:v>10.4</c:v>
                </c:pt>
                <c:pt idx="990" formatCode="General">
                  <c:v>10.4</c:v>
                </c:pt>
                <c:pt idx="991" formatCode="General">
                  <c:v>10.4</c:v>
                </c:pt>
                <c:pt idx="992" formatCode="General">
                  <c:v>10.4</c:v>
                </c:pt>
                <c:pt idx="993" formatCode="General">
                  <c:v>10.4</c:v>
                </c:pt>
                <c:pt idx="994" formatCode="General">
                  <c:v>10.4</c:v>
                </c:pt>
                <c:pt idx="995" formatCode="General">
                  <c:v>10.5</c:v>
                </c:pt>
                <c:pt idx="996" formatCode="General">
                  <c:v>10.5</c:v>
                </c:pt>
                <c:pt idx="997" formatCode="General">
                  <c:v>10.5</c:v>
                </c:pt>
                <c:pt idx="998" formatCode="General">
                  <c:v>10.5</c:v>
                </c:pt>
                <c:pt idx="999" formatCode="General">
                  <c:v>10.5</c:v>
                </c:pt>
                <c:pt idx="1000" formatCode="General">
                  <c:v>10.5</c:v>
                </c:pt>
                <c:pt idx="1001" formatCode="General">
                  <c:v>10.5</c:v>
                </c:pt>
                <c:pt idx="1002" formatCode="General">
                  <c:v>10.5</c:v>
                </c:pt>
                <c:pt idx="1003" formatCode="General">
                  <c:v>10.5</c:v>
                </c:pt>
                <c:pt idx="1004" formatCode="General">
                  <c:v>10.6</c:v>
                </c:pt>
                <c:pt idx="1005" formatCode="General">
                  <c:v>10.6</c:v>
                </c:pt>
                <c:pt idx="1006" formatCode="General">
                  <c:v>10.6</c:v>
                </c:pt>
                <c:pt idx="1007" formatCode="General">
                  <c:v>10.6</c:v>
                </c:pt>
                <c:pt idx="1008" formatCode="General">
                  <c:v>10.6</c:v>
                </c:pt>
                <c:pt idx="1009" formatCode="General">
                  <c:v>10.6</c:v>
                </c:pt>
                <c:pt idx="1010" formatCode="General">
                  <c:v>10.6</c:v>
                </c:pt>
                <c:pt idx="1011" formatCode="General">
                  <c:v>10.6</c:v>
                </c:pt>
                <c:pt idx="1012" formatCode="General">
                  <c:v>10.6</c:v>
                </c:pt>
                <c:pt idx="1013" formatCode="General">
                  <c:v>10.6</c:v>
                </c:pt>
                <c:pt idx="1014" formatCode="General">
                  <c:v>10.6</c:v>
                </c:pt>
                <c:pt idx="1015" formatCode="General">
                  <c:v>10.6</c:v>
                </c:pt>
                <c:pt idx="1016" formatCode="General">
                  <c:v>10.6</c:v>
                </c:pt>
                <c:pt idx="1017" formatCode="General">
                  <c:v>10.6</c:v>
                </c:pt>
                <c:pt idx="1018" formatCode="General">
                  <c:v>10.6</c:v>
                </c:pt>
                <c:pt idx="1019" formatCode="General">
                  <c:v>10.7</c:v>
                </c:pt>
                <c:pt idx="1020" formatCode="General">
                  <c:v>10.7</c:v>
                </c:pt>
                <c:pt idx="1021" formatCode="General">
                  <c:v>10.7</c:v>
                </c:pt>
                <c:pt idx="1022" formatCode="General">
                  <c:v>10.7</c:v>
                </c:pt>
                <c:pt idx="1023" formatCode="General">
                  <c:v>10.7</c:v>
                </c:pt>
                <c:pt idx="1024" formatCode="General">
                  <c:v>10.7</c:v>
                </c:pt>
                <c:pt idx="1025" formatCode="General">
                  <c:v>10.7</c:v>
                </c:pt>
                <c:pt idx="1026" formatCode="General">
                  <c:v>10.7</c:v>
                </c:pt>
                <c:pt idx="1027" formatCode="General">
                  <c:v>10.7</c:v>
                </c:pt>
                <c:pt idx="1028" formatCode="General">
                  <c:v>10.7</c:v>
                </c:pt>
                <c:pt idx="1029" formatCode="General">
                  <c:v>10.7</c:v>
                </c:pt>
                <c:pt idx="1030" formatCode="General">
                  <c:v>10.7</c:v>
                </c:pt>
                <c:pt idx="1031" formatCode="General">
                  <c:v>10.7</c:v>
                </c:pt>
                <c:pt idx="1032" formatCode="General">
                  <c:v>10.7</c:v>
                </c:pt>
                <c:pt idx="1033" formatCode="General">
                  <c:v>10.7</c:v>
                </c:pt>
                <c:pt idx="1034" formatCode="General">
                  <c:v>10.8</c:v>
                </c:pt>
                <c:pt idx="1035" formatCode="General">
                  <c:v>10.8</c:v>
                </c:pt>
                <c:pt idx="1036" formatCode="General">
                  <c:v>10.8</c:v>
                </c:pt>
                <c:pt idx="1037" formatCode="General">
                  <c:v>10.8</c:v>
                </c:pt>
                <c:pt idx="1038" formatCode="General">
                  <c:v>10.8</c:v>
                </c:pt>
                <c:pt idx="1039" formatCode="General">
                  <c:v>10.8</c:v>
                </c:pt>
                <c:pt idx="1040" formatCode="General">
                  <c:v>10.8</c:v>
                </c:pt>
                <c:pt idx="1041" formatCode="General">
                  <c:v>10.8</c:v>
                </c:pt>
                <c:pt idx="1042" formatCode="General">
                  <c:v>10.8</c:v>
                </c:pt>
                <c:pt idx="1043" formatCode="General">
                  <c:v>10.8</c:v>
                </c:pt>
                <c:pt idx="1044" formatCode="General">
                  <c:v>10.8</c:v>
                </c:pt>
                <c:pt idx="1045" formatCode="General">
                  <c:v>10.8</c:v>
                </c:pt>
                <c:pt idx="1046" formatCode="General">
                  <c:v>10.8</c:v>
                </c:pt>
                <c:pt idx="1047" formatCode="General">
                  <c:v>10.8</c:v>
                </c:pt>
                <c:pt idx="1048" formatCode="General">
                  <c:v>10.8</c:v>
                </c:pt>
                <c:pt idx="1049" formatCode="General">
                  <c:v>10.9</c:v>
                </c:pt>
                <c:pt idx="1050" formatCode="General">
                  <c:v>10.9</c:v>
                </c:pt>
                <c:pt idx="1051" formatCode="General">
                  <c:v>10.9</c:v>
                </c:pt>
                <c:pt idx="1052" formatCode="General">
                  <c:v>10.9</c:v>
                </c:pt>
                <c:pt idx="1053" formatCode="General">
                  <c:v>10.9</c:v>
                </c:pt>
                <c:pt idx="1054" formatCode="General">
                  <c:v>10.9</c:v>
                </c:pt>
                <c:pt idx="1055" formatCode="General">
                  <c:v>10.9</c:v>
                </c:pt>
                <c:pt idx="1056" formatCode="General">
                  <c:v>10.9</c:v>
                </c:pt>
                <c:pt idx="1057" formatCode="General">
                  <c:v>10.9</c:v>
                </c:pt>
                <c:pt idx="1058" formatCode="General">
                  <c:v>10.9</c:v>
                </c:pt>
                <c:pt idx="1059" formatCode="General">
                  <c:v>10.9</c:v>
                </c:pt>
                <c:pt idx="1060" formatCode="General">
                  <c:v>10.9</c:v>
                </c:pt>
                <c:pt idx="1061" formatCode="General">
                  <c:v>10.9</c:v>
                </c:pt>
                <c:pt idx="1062" formatCode="General">
                  <c:v>11</c:v>
                </c:pt>
                <c:pt idx="1063" formatCode="General">
                  <c:v>11</c:v>
                </c:pt>
                <c:pt idx="1064" formatCode="General">
                  <c:v>11</c:v>
                </c:pt>
                <c:pt idx="1065" formatCode="General">
                  <c:v>11</c:v>
                </c:pt>
                <c:pt idx="1066" formatCode="General">
                  <c:v>11</c:v>
                </c:pt>
                <c:pt idx="1067" formatCode="General">
                  <c:v>11</c:v>
                </c:pt>
                <c:pt idx="1068" formatCode="General">
                  <c:v>11</c:v>
                </c:pt>
                <c:pt idx="1069" formatCode="General">
                  <c:v>11</c:v>
                </c:pt>
                <c:pt idx="1070" formatCode="General">
                  <c:v>11</c:v>
                </c:pt>
                <c:pt idx="1071" formatCode="General">
                  <c:v>11</c:v>
                </c:pt>
                <c:pt idx="1072" formatCode="General">
                  <c:v>11</c:v>
                </c:pt>
                <c:pt idx="1073" formatCode="General">
                  <c:v>11</c:v>
                </c:pt>
                <c:pt idx="1074" formatCode="General">
                  <c:v>11.1</c:v>
                </c:pt>
                <c:pt idx="1075" formatCode="General">
                  <c:v>11.1</c:v>
                </c:pt>
                <c:pt idx="1076" formatCode="General">
                  <c:v>11.1</c:v>
                </c:pt>
                <c:pt idx="1077" formatCode="General">
                  <c:v>11.1</c:v>
                </c:pt>
                <c:pt idx="1078" formatCode="General">
                  <c:v>11.1</c:v>
                </c:pt>
                <c:pt idx="1079" formatCode="General">
                  <c:v>11.1</c:v>
                </c:pt>
                <c:pt idx="1080" formatCode="General">
                  <c:v>11.1</c:v>
                </c:pt>
                <c:pt idx="1081" formatCode="General">
                  <c:v>11.1</c:v>
                </c:pt>
                <c:pt idx="1082" formatCode="General">
                  <c:v>11.1</c:v>
                </c:pt>
                <c:pt idx="1083" formatCode="General">
                  <c:v>11.1</c:v>
                </c:pt>
                <c:pt idx="1084" formatCode="General">
                  <c:v>11.1</c:v>
                </c:pt>
                <c:pt idx="1085" formatCode="General">
                  <c:v>11.1</c:v>
                </c:pt>
                <c:pt idx="1086" formatCode="General">
                  <c:v>11.1</c:v>
                </c:pt>
                <c:pt idx="1087" formatCode="General">
                  <c:v>11.1</c:v>
                </c:pt>
                <c:pt idx="1088" formatCode="General">
                  <c:v>11.2</c:v>
                </c:pt>
                <c:pt idx="1089" formatCode="General">
                  <c:v>11.2</c:v>
                </c:pt>
                <c:pt idx="1090" formatCode="General">
                  <c:v>11.2</c:v>
                </c:pt>
                <c:pt idx="1091" formatCode="General">
                  <c:v>11.2</c:v>
                </c:pt>
                <c:pt idx="1092" formatCode="General">
                  <c:v>11.2</c:v>
                </c:pt>
                <c:pt idx="1093" formatCode="General">
                  <c:v>11.2</c:v>
                </c:pt>
                <c:pt idx="1094" formatCode="General">
                  <c:v>11.2</c:v>
                </c:pt>
                <c:pt idx="1095" formatCode="General">
                  <c:v>11.2</c:v>
                </c:pt>
                <c:pt idx="1096" formatCode="General">
                  <c:v>11.2</c:v>
                </c:pt>
                <c:pt idx="1097" formatCode="General">
                  <c:v>11.2</c:v>
                </c:pt>
                <c:pt idx="1098" formatCode="General">
                  <c:v>11.2</c:v>
                </c:pt>
                <c:pt idx="1099" formatCode="General">
                  <c:v>11.2</c:v>
                </c:pt>
                <c:pt idx="1100" formatCode="General">
                  <c:v>11.2</c:v>
                </c:pt>
                <c:pt idx="1101" formatCode="General">
                  <c:v>11.2</c:v>
                </c:pt>
                <c:pt idx="1102" formatCode="General">
                  <c:v>11.2</c:v>
                </c:pt>
                <c:pt idx="1103" formatCode="General">
                  <c:v>11.2</c:v>
                </c:pt>
                <c:pt idx="1104" formatCode="General">
                  <c:v>11.3</c:v>
                </c:pt>
                <c:pt idx="1105" formatCode="General">
                  <c:v>11.3</c:v>
                </c:pt>
                <c:pt idx="1106" formatCode="General">
                  <c:v>11.3</c:v>
                </c:pt>
                <c:pt idx="1107" formatCode="General">
                  <c:v>11.3</c:v>
                </c:pt>
                <c:pt idx="1108" formatCode="General">
                  <c:v>11.3</c:v>
                </c:pt>
                <c:pt idx="1109" formatCode="General">
                  <c:v>11.3</c:v>
                </c:pt>
                <c:pt idx="1110" formatCode="General">
                  <c:v>11.3</c:v>
                </c:pt>
                <c:pt idx="1111" formatCode="General">
                  <c:v>11.3</c:v>
                </c:pt>
                <c:pt idx="1112" formatCode="General">
                  <c:v>11.3</c:v>
                </c:pt>
                <c:pt idx="1113" formatCode="General">
                  <c:v>11.4</c:v>
                </c:pt>
                <c:pt idx="1114" formatCode="General">
                  <c:v>11.4</c:v>
                </c:pt>
                <c:pt idx="1115" formatCode="General">
                  <c:v>11.4</c:v>
                </c:pt>
                <c:pt idx="1116" formatCode="General">
                  <c:v>11.4</c:v>
                </c:pt>
                <c:pt idx="1117" formatCode="General">
                  <c:v>11.4</c:v>
                </c:pt>
                <c:pt idx="1118" formatCode="General">
                  <c:v>11.4</c:v>
                </c:pt>
                <c:pt idx="1119" formatCode="General">
                  <c:v>11.4</c:v>
                </c:pt>
                <c:pt idx="1120" formatCode="General">
                  <c:v>11.4</c:v>
                </c:pt>
                <c:pt idx="1121" formatCode="General">
                  <c:v>11.4</c:v>
                </c:pt>
                <c:pt idx="1122" formatCode="General">
                  <c:v>11.4</c:v>
                </c:pt>
                <c:pt idx="1123" formatCode="General">
                  <c:v>11.4</c:v>
                </c:pt>
                <c:pt idx="1124" formatCode="General">
                  <c:v>11.4</c:v>
                </c:pt>
                <c:pt idx="1125" formatCode="General">
                  <c:v>11.5</c:v>
                </c:pt>
                <c:pt idx="1126" formatCode="General">
                  <c:v>11.5</c:v>
                </c:pt>
                <c:pt idx="1127" formatCode="General">
                  <c:v>11.5</c:v>
                </c:pt>
                <c:pt idx="1128" formatCode="General">
                  <c:v>11.5</c:v>
                </c:pt>
                <c:pt idx="1129" formatCode="General">
                  <c:v>11.5</c:v>
                </c:pt>
                <c:pt idx="1130" formatCode="General">
                  <c:v>11.5</c:v>
                </c:pt>
                <c:pt idx="1131" formatCode="General">
                  <c:v>11.5</c:v>
                </c:pt>
                <c:pt idx="1132" formatCode="General">
                  <c:v>11.5</c:v>
                </c:pt>
                <c:pt idx="1133" formatCode="General">
                  <c:v>11.5</c:v>
                </c:pt>
                <c:pt idx="1134" formatCode="General">
                  <c:v>11.5</c:v>
                </c:pt>
                <c:pt idx="1135" formatCode="General">
                  <c:v>11.6</c:v>
                </c:pt>
                <c:pt idx="1136" formatCode="General">
                  <c:v>11.6</c:v>
                </c:pt>
                <c:pt idx="1137" formatCode="General">
                  <c:v>11.6</c:v>
                </c:pt>
                <c:pt idx="1138" formatCode="General">
                  <c:v>11.6</c:v>
                </c:pt>
                <c:pt idx="1139" formatCode="General">
                  <c:v>11.6</c:v>
                </c:pt>
                <c:pt idx="1140" formatCode="General">
                  <c:v>11.6</c:v>
                </c:pt>
                <c:pt idx="1141" formatCode="General">
                  <c:v>11.6</c:v>
                </c:pt>
                <c:pt idx="1142" formatCode="General">
                  <c:v>11.6</c:v>
                </c:pt>
                <c:pt idx="1143" formatCode="General">
                  <c:v>11.6</c:v>
                </c:pt>
                <c:pt idx="1144" formatCode="General">
                  <c:v>11.6</c:v>
                </c:pt>
                <c:pt idx="1145" formatCode="General">
                  <c:v>11.6</c:v>
                </c:pt>
                <c:pt idx="1146" formatCode="General">
                  <c:v>11.6</c:v>
                </c:pt>
                <c:pt idx="1147" formatCode="General">
                  <c:v>11.6</c:v>
                </c:pt>
                <c:pt idx="1148" formatCode="General">
                  <c:v>11.6</c:v>
                </c:pt>
                <c:pt idx="1149" formatCode="General">
                  <c:v>11.6</c:v>
                </c:pt>
                <c:pt idx="1150" formatCode="General">
                  <c:v>11.6</c:v>
                </c:pt>
                <c:pt idx="1151" formatCode="General">
                  <c:v>11.6</c:v>
                </c:pt>
                <c:pt idx="1152" formatCode="General">
                  <c:v>11.6</c:v>
                </c:pt>
                <c:pt idx="1153" formatCode="General">
                  <c:v>11.6</c:v>
                </c:pt>
                <c:pt idx="1154" formatCode="General">
                  <c:v>11.6</c:v>
                </c:pt>
                <c:pt idx="1155" formatCode="General">
                  <c:v>11.6</c:v>
                </c:pt>
                <c:pt idx="1156" formatCode="General">
                  <c:v>11.6</c:v>
                </c:pt>
                <c:pt idx="1157" formatCode="General">
                  <c:v>11.7</c:v>
                </c:pt>
                <c:pt idx="1158" formatCode="General">
                  <c:v>11.7</c:v>
                </c:pt>
                <c:pt idx="1159" formatCode="General">
                  <c:v>11.7</c:v>
                </c:pt>
                <c:pt idx="1160" formatCode="General">
                  <c:v>11.7</c:v>
                </c:pt>
                <c:pt idx="1161" formatCode="General">
                  <c:v>11.7</c:v>
                </c:pt>
                <c:pt idx="1162" formatCode="General">
                  <c:v>11.7</c:v>
                </c:pt>
                <c:pt idx="1163" formatCode="General">
                  <c:v>11.7</c:v>
                </c:pt>
                <c:pt idx="1164" formatCode="General">
                  <c:v>11.7</c:v>
                </c:pt>
                <c:pt idx="1165" formatCode="General">
                  <c:v>11.7</c:v>
                </c:pt>
                <c:pt idx="1166" formatCode="General">
                  <c:v>11.7</c:v>
                </c:pt>
                <c:pt idx="1167" formatCode="General">
                  <c:v>11.8</c:v>
                </c:pt>
                <c:pt idx="1168" formatCode="General">
                  <c:v>11.8</c:v>
                </c:pt>
                <c:pt idx="1169" formatCode="General">
                  <c:v>11.8</c:v>
                </c:pt>
                <c:pt idx="1170" formatCode="General">
                  <c:v>11.8</c:v>
                </c:pt>
                <c:pt idx="1171" formatCode="General">
                  <c:v>11.8</c:v>
                </c:pt>
                <c:pt idx="1172" formatCode="General">
                  <c:v>11.8</c:v>
                </c:pt>
                <c:pt idx="1173" formatCode="General">
                  <c:v>11.8</c:v>
                </c:pt>
                <c:pt idx="1174" formatCode="General">
                  <c:v>11.8</c:v>
                </c:pt>
                <c:pt idx="1175" formatCode="General">
                  <c:v>11.8</c:v>
                </c:pt>
                <c:pt idx="1176" formatCode="General">
                  <c:v>11.8</c:v>
                </c:pt>
                <c:pt idx="1177" formatCode="General">
                  <c:v>11.8</c:v>
                </c:pt>
                <c:pt idx="1178" formatCode="General">
                  <c:v>11.8</c:v>
                </c:pt>
                <c:pt idx="1179" formatCode="General">
                  <c:v>11.8</c:v>
                </c:pt>
                <c:pt idx="1180" formatCode="General">
                  <c:v>11.9</c:v>
                </c:pt>
                <c:pt idx="1181" formatCode="General">
                  <c:v>11.9</c:v>
                </c:pt>
                <c:pt idx="1182" formatCode="General">
                  <c:v>11.9</c:v>
                </c:pt>
                <c:pt idx="1183" formatCode="General">
                  <c:v>11.9</c:v>
                </c:pt>
                <c:pt idx="1184" formatCode="General">
                  <c:v>11.9</c:v>
                </c:pt>
                <c:pt idx="1185" formatCode="General">
                  <c:v>11.9</c:v>
                </c:pt>
                <c:pt idx="1186" formatCode="General">
                  <c:v>11.9</c:v>
                </c:pt>
                <c:pt idx="1187" formatCode="General">
                  <c:v>11.9</c:v>
                </c:pt>
                <c:pt idx="1188" formatCode="General">
                  <c:v>11.9</c:v>
                </c:pt>
                <c:pt idx="1189" formatCode="General">
                  <c:v>11.9</c:v>
                </c:pt>
                <c:pt idx="1190" formatCode="General">
                  <c:v>11.9</c:v>
                </c:pt>
                <c:pt idx="1191" formatCode="General">
                  <c:v>11.9</c:v>
                </c:pt>
                <c:pt idx="1192" formatCode="General">
                  <c:v>12</c:v>
                </c:pt>
                <c:pt idx="1193" formatCode="General">
                  <c:v>12</c:v>
                </c:pt>
                <c:pt idx="1194" formatCode="General">
                  <c:v>12</c:v>
                </c:pt>
                <c:pt idx="1195" formatCode="General">
                  <c:v>12</c:v>
                </c:pt>
                <c:pt idx="1196" formatCode="General">
                  <c:v>12</c:v>
                </c:pt>
                <c:pt idx="1197" formatCode="General">
                  <c:v>12</c:v>
                </c:pt>
                <c:pt idx="1198" formatCode="General">
                  <c:v>12</c:v>
                </c:pt>
                <c:pt idx="1199" formatCode="General">
                  <c:v>12</c:v>
                </c:pt>
                <c:pt idx="1200" formatCode="General">
                  <c:v>12</c:v>
                </c:pt>
                <c:pt idx="1201" formatCode="General">
                  <c:v>12</c:v>
                </c:pt>
                <c:pt idx="1202" formatCode="General">
                  <c:v>12</c:v>
                </c:pt>
                <c:pt idx="1203" formatCode="General">
                  <c:v>12</c:v>
                </c:pt>
                <c:pt idx="1204" formatCode="General">
                  <c:v>12</c:v>
                </c:pt>
                <c:pt idx="1205" formatCode="General">
                  <c:v>12</c:v>
                </c:pt>
                <c:pt idx="1206" formatCode="General">
                  <c:v>12</c:v>
                </c:pt>
                <c:pt idx="1207" formatCode="General">
                  <c:v>12</c:v>
                </c:pt>
                <c:pt idx="1208" formatCode="General">
                  <c:v>12.1</c:v>
                </c:pt>
                <c:pt idx="1209" formatCode="General">
                  <c:v>12.1</c:v>
                </c:pt>
                <c:pt idx="1210" formatCode="General">
                  <c:v>12.1</c:v>
                </c:pt>
                <c:pt idx="1211" formatCode="General">
                  <c:v>12.1</c:v>
                </c:pt>
                <c:pt idx="1212" formatCode="General">
                  <c:v>12.1</c:v>
                </c:pt>
                <c:pt idx="1213" formatCode="General">
                  <c:v>12.1</c:v>
                </c:pt>
                <c:pt idx="1214" formatCode="General">
                  <c:v>12.1</c:v>
                </c:pt>
                <c:pt idx="1215" formatCode="General">
                  <c:v>12.1</c:v>
                </c:pt>
                <c:pt idx="1216" formatCode="General">
                  <c:v>12.1</c:v>
                </c:pt>
                <c:pt idx="1217" formatCode="General">
                  <c:v>12.1</c:v>
                </c:pt>
                <c:pt idx="1218" formatCode="General">
                  <c:v>12.1</c:v>
                </c:pt>
                <c:pt idx="1219" formatCode="General">
                  <c:v>12.1</c:v>
                </c:pt>
                <c:pt idx="1220" formatCode="General">
                  <c:v>12.1</c:v>
                </c:pt>
                <c:pt idx="1221" formatCode="General">
                  <c:v>12.2</c:v>
                </c:pt>
                <c:pt idx="1222" formatCode="General">
                  <c:v>12.2</c:v>
                </c:pt>
                <c:pt idx="1223" formatCode="General">
                  <c:v>12.2</c:v>
                </c:pt>
                <c:pt idx="1224" formatCode="General">
                  <c:v>12.2</c:v>
                </c:pt>
                <c:pt idx="1225" formatCode="General">
                  <c:v>12.2</c:v>
                </c:pt>
                <c:pt idx="1226" formatCode="General">
                  <c:v>12.2</c:v>
                </c:pt>
                <c:pt idx="1227" formatCode="General">
                  <c:v>12.2</c:v>
                </c:pt>
                <c:pt idx="1228" formatCode="General">
                  <c:v>12.2</c:v>
                </c:pt>
                <c:pt idx="1229" formatCode="General">
                  <c:v>12.2</c:v>
                </c:pt>
                <c:pt idx="1230" formatCode="General">
                  <c:v>12.2</c:v>
                </c:pt>
                <c:pt idx="1231" formatCode="General">
                  <c:v>12.2</c:v>
                </c:pt>
                <c:pt idx="1232" formatCode="General">
                  <c:v>12.2</c:v>
                </c:pt>
                <c:pt idx="1233" formatCode="General">
                  <c:v>12.2</c:v>
                </c:pt>
                <c:pt idx="1234" formatCode="General">
                  <c:v>12.2</c:v>
                </c:pt>
                <c:pt idx="1235" formatCode="General">
                  <c:v>12.2</c:v>
                </c:pt>
                <c:pt idx="1236" formatCode="General">
                  <c:v>12.3</c:v>
                </c:pt>
                <c:pt idx="1237" formatCode="General">
                  <c:v>12.3</c:v>
                </c:pt>
                <c:pt idx="1238" formatCode="General">
                  <c:v>12.3</c:v>
                </c:pt>
                <c:pt idx="1239" formatCode="General">
                  <c:v>12.3</c:v>
                </c:pt>
                <c:pt idx="1240" formatCode="General">
                  <c:v>12.3</c:v>
                </c:pt>
                <c:pt idx="1241" formatCode="General">
                  <c:v>12.3</c:v>
                </c:pt>
                <c:pt idx="1242" formatCode="General">
                  <c:v>12.3</c:v>
                </c:pt>
                <c:pt idx="1243" formatCode="General">
                  <c:v>12.3</c:v>
                </c:pt>
                <c:pt idx="1244" formatCode="General">
                  <c:v>12.3</c:v>
                </c:pt>
                <c:pt idx="1245" formatCode="General">
                  <c:v>12.3</c:v>
                </c:pt>
                <c:pt idx="1246" formatCode="General">
                  <c:v>12.4</c:v>
                </c:pt>
                <c:pt idx="1247" formatCode="General">
                  <c:v>12.4</c:v>
                </c:pt>
                <c:pt idx="1248" formatCode="General">
                  <c:v>12.4</c:v>
                </c:pt>
                <c:pt idx="1249" formatCode="General">
                  <c:v>12.4</c:v>
                </c:pt>
                <c:pt idx="1250" formatCode="General">
                  <c:v>12.4</c:v>
                </c:pt>
                <c:pt idx="1251" formatCode="General">
                  <c:v>12.4</c:v>
                </c:pt>
                <c:pt idx="1252" formatCode="General">
                  <c:v>12.4</c:v>
                </c:pt>
                <c:pt idx="1253" formatCode="General">
                  <c:v>12.4</c:v>
                </c:pt>
                <c:pt idx="1254" formatCode="General">
                  <c:v>12.4</c:v>
                </c:pt>
                <c:pt idx="1255" formatCode="General">
                  <c:v>12.5</c:v>
                </c:pt>
                <c:pt idx="1256" formatCode="General">
                  <c:v>12.5</c:v>
                </c:pt>
                <c:pt idx="1257" formatCode="General">
                  <c:v>12.5</c:v>
                </c:pt>
                <c:pt idx="1258" formatCode="General">
                  <c:v>12.5</c:v>
                </c:pt>
                <c:pt idx="1259" formatCode="General">
                  <c:v>12.5</c:v>
                </c:pt>
                <c:pt idx="1260" formatCode="General">
                  <c:v>12.5</c:v>
                </c:pt>
                <c:pt idx="1261" formatCode="General">
                  <c:v>12.5</c:v>
                </c:pt>
                <c:pt idx="1262" formatCode="General">
                  <c:v>12.5</c:v>
                </c:pt>
                <c:pt idx="1263" formatCode="General">
                  <c:v>12.5</c:v>
                </c:pt>
                <c:pt idx="1264" formatCode="General">
                  <c:v>12.5</c:v>
                </c:pt>
                <c:pt idx="1265" formatCode="General">
                  <c:v>12.5</c:v>
                </c:pt>
                <c:pt idx="1266" formatCode="General">
                  <c:v>12.5</c:v>
                </c:pt>
                <c:pt idx="1267" formatCode="General">
                  <c:v>12.5</c:v>
                </c:pt>
                <c:pt idx="1268" formatCode="General">
                  <c:v>12.5</c:v>
                </c:pt>
                <c:pt idx="1269" formatCode="General">
                  <c:v>12.5</c:v>
                </c:pt>
                <c:pt idx="1270" formatCode="General">
                  <c:v>12.5</c:v>
                </c:pt>
                <c:pt idx="1271" formatCode="General">
                  <c:v>12.5</c:v>
                </c:pt>
                <c:pt idx="1272" formatCode="General">
                  <c:v>12.5</c:v>
                </c:pt>
                <c:pt idx="1273" formatCode="General">
                  <c:v>12.6</c:v>
                </c:pt>
                <c:pt idx="1274" formatCode="General">
                  <c:v>12.6</c:v>
                </c:pt>
                <c:pt idx="1275" formatCode="General">
                  <c:v>12.6</c:v>
                </c:pt>
                <c:pt idx="1276" formatCode="General">
                  <c:v>12.6</c:v>
                </c:pt>
                <c:pt idx="1277" formatCode="General">
                  <c:v>12.6</c:v>
                </c:pt>
                <c:pt idx="1278" formatCode="General">
                  <c:v>12.6</c:v>
                </c:pt>
                <c:pt idx="1279" formatCode="General">
                  <c:v>12.6</c:v>
                </c:pt>
                <c:pt idx="1280" formatCode="General">
                  <c:v>12.6</c:v>
                </c:pt>
                <c:pt idx="1281" formatCode="General">
                  <c:v>12.6</c:v>
                </c:pt>
                <c:pt idx="1282" formatCode="General">
                  <c:v>12.6</c:v>
                </c:pt>
                <c:pt idx="1283" formatCode="General">
                  <c:v>12.6</c:v>
                </c:pt>
                <c:pt idx="1284" formatCode="General">
                  <c:v>12.6</c:v>
                </c:pt>
                <c:pt idx="1285" formatCode="General">
                  <c:v>12.7</c:v>
                </c:pt>
                <c:pt idx="1286" formatCode="General">
                  <c:v>12.7</c:v>
                </c:pt>
                <c:pt idx="1287" formatCode="General">
                  <c:v>12.7</c:v>
                </c:pt>
                <c:pt idx="1288" formatCode="General">
                  <c:v>12.7</c:v>
                </c:pt>
                <c:pt idx="1289" formatCode="General">
                  <c:v>12.7</c:v>
                </c:pt>
                <c:pt idx="1290" formatCode="General">
                  <c:v>12.7</c:v>
                </c:pt>
                <c:pt idx="1291" formatCode="General">
                  <c:v>12.7</c:v>
                </c:pt>
                <c:pt idx="1292" formatCode="General">
                  <c:v>12.7</c:v>
                </c:pt>
                <c:pt idx="1293" formatCode="General">
                  <c:v>12.7</c:v>
                </c:pt>
                <c:pt idx="1294" formatCode="General">
                  <c:v>12.7</c:v>
                </c:pt>
                <c:pt idx="1295" formatCode="General">
                  <c:v>12.7</c:v>
                </c:pt>
                <c:pt idx="1296" formatCode="General">
                  <c:v>12.7</c:v>
                </c:pt>
                <c:pt idx="1297" formatCode="General">
                  <c:v>12.7</c:v>
                </c:pt>
                <c:pt idx="1298" formatCode="General">
                  <c:v>12.7</c:v>
                </c:pt>
                <c:pt idx="1299" formatCode="General">
                  <c:v>12.8</c:v>
                </c:pt>
                <c:pt idx="1300" formatCode="General">
                  <c:v>12.8</c:v>
                </c:pt>
                <c:pt idx="1301" formatCode="General">
                  <c:v>12.8</c:v>
                </c:pt>
                <c:pt idx="1302" formatCode="General">
                  <c:v>12.8</c:v>
                </c:pt>
                <c:pt idx="1303" formatCode="General">
                  <c:v>12.8</c:v>
                </c:pt>
                <c:pt idx="1304" formatCode="General">
                  <c:v>12.8</c:v>
                </c:pt>
                <c:pt idx="1305" formatCode="General">
                  <c:v>12.8</c:v>
                </c:pt>
                <c:pt idx="1306" formatCode="General">
                  <c:v>12.8</c:v>
                </c:pt>
                <c:pt idx="1307" formatCode="General">
                  <c:v>12.8</c:v>
                </c:pt>
                <c:pt idx="1308" formatCode="General">
                  <c:v>12.8</c:v>
                </c:pt>
                <c:pt idx="1309" formatCode="General">
                  <c:v>12.9</c:v>
                </c:pt>
                <c:pt idx="1310" formatCode="General">
                  <c:v>12.9</c:v>
                </c:pt>
                <c:pt idx="1311" formatCode="General">
                  <c:v>12.9</c:v>
                </c:pt>
                <c:pt idx="1312" formatCode="General">
                  <c:v>12.9</c:v>
                </c:pt>
                <c:pt idx="1313" formatCode="General">
                  <c:v>12.9</c:v>
                </c:pt>
                <c:pt idx="1314" formatCode="General">
                  <c:v>12.9</c:v>
                </c:pt>
                <c:pt idx="1315" formatCode="General">
                  <c:v>12.9</c:v>
                </c:pt>
                <c:pt idx="1316" formatCode="General">
                  <c:v>12.9</c:v>
                </c:pt>
                <c:pt idx="1317" formatCode="General">
                  <c:v>12.9</c:v>
                </c:pt>
                <c:pt idx="1318" formatCode="General">
                  <c:v>12.9</c:v>
                </c:pt>
                <c:pt idx="1319" formatCode="General">
                  <c:v>12.9</c:v>
                </c:pt>
                <c:pt idx="1320" formatCode="General">
                  <c:v>12.9</c:v>
                </c:pt>
                <c:pt idx="1321" formatCode="General">
                  <c:v>12.9</c:v>
                </c:pt>
                <c:pt idx="1322" formatCode="General">
                  <c:v>12.9</c:v>
                </c:pt>
                <c:pt idx="1323" formatCode="General">
                  <c:v>12.9</c:v>
                </c:pt>
                <c:pt idx="1324" formatCode="General">
                  <c:v>12.9</c:v>
                </c:pt>
                <c:pt idx="1325" formatCode="General">
                  <c:v>13</c:v>
                </c:pt>
                <c:pt idx="1326" formatCode="General">
                  <c:v>13</c:v>
                </c:pt>
                <c:pt idx="1327" formatCode="General">
                  <c:v>13</c:v>
                </c:pt>
                <c:pt idx="1328" formatCode="General">
                  <c:v>13</c:v>
                </c:pt>
                <c:pt idx="1329" formatCode="General">
                  <c:v>13</c:v>
                </c:pt>
                <c:pt idx="1330" formatCode="General">
                  <c:v>13</c:v>
                </c:pt>
                <c:pt idx="1331" formatCode="General">
                  <c:v>13</c:v>
                </c:pt>
                <c:pt idx="1332" formatCode="General">
                  <c:v>13</c:v>
                </c:pt>
                <c:pt idx="1333" formatCode="General">
                  <c:v>13</c:v>
                </c:pt>
                <c:pt idx="1334" formatCode="General">
                  <c:v>13.1</c:v>
                </c:pt>
                <c:pt idx="1335" formatCode="General">
                  <c:v>13.1</c:v>
                </c:pt>
                <c:pt idx="1336" formatCode="General">
                  <c:v>13.1</c:v>
                </c:pt>
                <c:pt idx="1337" formatCode="General">
                  <c:v>13.1</c:v>
                </c:pt>
                <c:pt idx="1338" formatCode="General">
                  <c:v>13.1</c:v>
                </c:pt>
                <c:pt idx="1339" formatCode="General">
                  <c:v>13.1</c:v>
                </c:pt>
                <c:pt idx="1340" formatCode="General">
                  <c:v>13.1</c:v>
                </c:pt>
                <c:pt idx="1341" formatCode="General">
                  <c:v>13.1</c:v>
                </c:pt>
                <c:pt idx="1342" formatCode="General">
                  <c:v>13.2</c:v>
                </c:pt>
                <c:pt idx="1343" formatCode="General">
                  <c:v>13.2</c:v>
                </c:pt>
                <c:pt idx="1344" formatCode="General">
                  <c:v>13.2</c:v>
                </c:pt>
                <c:pt idx="1345" formatCode="General">
                  <c:v>13.2</c:v>
                </c:pt>
                <c:pt idx="1346" formatCode="General">
                  <c:v>13.2</c:v>
                </c:pt>
                <c:pt idx="1347" formatCode="General">
                  <c:v>13.2</c:v>
                </c:pt>
                <c:pt idx="1348" formatCode="General">
                  <c:v>13.2</c:v>
                </c:pt>
                <c:pt idx="1349" formatCode="General">
                  <c:v>13.2</c:v>
                </c:pt>
                <c:pt idx="1350" formatCode="General">
                  <c:v>13.3</c:v>
                </c:pt>
                <c:pt idx="1351" formatCode="General">
                  <c:v>13.3</c:v>
                </c:pt>
                <c:pt idx="1352" formatCode="General">
                  <c:v>13.3</c:v>
                </c:pt>
                <c:pt idx="1353" formatCode="General">
                  <c:v>13.3</c:v>
                </c:pt>
                <c:pt idx="1354" formatCode="General">
                  <c:v>13.3</c:v>
                </c:pt>
                <c:pt idx="1355" formatCode="General">
                  <c:v>13.3</c:v>
                </c:pt>
                <c:pt idx="1356" formatCode="General">
                  <c:v>13.3</c:v>
                </c:pt>
                <c:pt idx="1357" formatCode="General">
                  <c:v>13.3</c:v>
                </c:pt>
                <c:pt idx="1358" formatCode="General">
                  <c:v>13.3</c:v>
                </c:pt>
                <c:pt idx="1359" formatCode="General">
                  <c:v>13.3</c:v>
                </c:pt>
                <c:pt idx="1360" formatCode="General">
                  <c:v>13.3</c:v>
                </c:pt>
                <c:pt idx="1361" formatCode="General">
                  <c:v>13.3</c:v>
                </c:pt>
                <c:pt idx="1362" formatCode="General">
                  <c:v>13.3</c:v>
                </c:pt>
                <c:pt idx="1363" formatCode="General">
                  <c:v>13.3</c:v>
                </c:pt>
                <c:pt idx="1364" formatCode="General">
                  <c:v>13.3</c:v>
                </c:pt>
                <c:pt idx="1365" formatCode="General">
                  <c:v>13.4</c:v>
                </c:pt>
                <c:pt idx="1366" formatCode="General">
                  <c:v>13.4</c:v>
                </c:pt>
                <c:pt idx="1367" formatCode="General">
                  <c:v>13.4</c:v>
                </c:pt>
                <c:pt idx="1368" formatCode="General">
                  <c:v>13.4</c:v>
                </c:pt>
                <c:pt idx="1369" formatCode="General">
                  <c:v>13.4</c:v>
                </c:pt>
                <c:pt idx="1370" formatCode="General">
                  <c:v>13.4</c:v>
                </c:pt>
                <c:pt idx="1371" formatCode="General">
                  <c:v>13.4</c:v>
                </c:pt>
                <c:pt idx="1372" formatCode="General">
                  <c:v>13.4</c:v>
                </c:pt>
                <c:pt idx="1373" formatCode="General">
                  <c:v>13.4</c:v>
                </c:pt>
                <c:pt idx="1374" formatCode="General">
                  <c:v>13.5</c:v>
                </c:pt>
                <c:pt idx="1375" formatCode="General">
                  <c:v>13.5</c:v>
                </c:pt>
                <c:pt idx="1376" formatCode="General">
                  <c:v>13.5</c:v>
                </c:pt>
                <c:pt idx="1377" formatCode="General">
                  <c:v>13.5</c:v>
                </c:pt>
                <c:pt idx="1378" formatCode="General">
                  <c:v>13.5</c:v>
                </c:pt>
                <c:pt idx="1379" formatCode="General">
                  <c:v>13.5</c:v>
                </c:pt>
                <c:pt idx="1380" formatCode="General">
                  <c:v>13.5</c:v>
                </c:pt>
                <c:pt idx="1381" formatCode="General">
                  <c:v>13.5</c:v>
                </c:pt>
                <c:pt idx="1382" formatCode="General">
                  <c:v>13.5</c:v>
                </c:pt>
                <c:pt idx="1383" formatCode="General">
                  <c:v>13.5</c:v>
                </c:pt>
                <c:pt idx="1384" formatCode="General">
                  <c:v>13.5</c:v>
                </c:pt>
                <c:pt idx="1385" formatCode="General">
                  <c:v>13.6</c:v>
                </c:pt>
                <c:pt idx="1386" formatCode="General">
                  <c:v>13.6</c:v>
                </c:pt>
                <c:pt idx="1387" formatCode="General">
                  <c:v>13.6</c:v>
                </c:pt>
                <c:pt idx="1388" formatCode="General">
                  <c:v>13.6</c:v>
                </c:pt>
                <c:pt idx="1389" formatCode="General">
                  <c:v>13.6</c:v>
                </c:pt>
                <c:pt idx="1390" formatCode="General">
                  <c:v>13.6</c:v>
                </c:pt>
                <c:pt idx="1391" formatCode="General">
                  <c:v>13.6</c:v>
                </c:pt>
                <c:pt idx="1392" formatCode="General">
                  <c:v>13.6</c:v>
                </c:pt>
                <c:pt idx="1393" formatCode="General">
                  <c:v>13.6</c:v>
                </c:pt>
                <c:pt idx="1394" formatCode="General">
                  <c:v>13.6</c:v>
                </c:pt>
                <c:pt idx="1395" formatCode="General">
                  <c:v>13.6</c:v>
                </c:pt>
                <c:pt idx="1396" formatCode="General">
                  <c:v>13.6</c:v>
                </c:pt>
                <c:pt idx="1397" formatCode="General">
                  <c:v>13.6</c:v>
                </c:pt>
                <c:pt idx="1398" formatCode="General">
                  <c:v>13.6</c:v>
                </c:pt>
                <c:pt idx="1399" formatCode="General">
                  <c:v>13.6</c:v>
                </c:pt>
                <c:pt idx="1400" formatCode="General">
                  <c:v>13.6</c:v>
                </c:pt>
                <c:pt idx="1401" formatCode="General">
                  <c:v>13.7</c:v>
                </c:pt>
                <c:pt idx="1402" formatCode="General">
                  <c:v>13.7</c:v>
                </c:pt>
                <c:pt idx="1403" formatCode="General">
                  <c:v>13.7</c:v>
                </c:pt>
                <c:pt idx="1404" formatCode="General">
                  <c:v>13.7</c:v>
                </c:pt>
                <c:pt idx="1405" formatCode="General">
                  <c:v>13.7</c:v>
                </c:pt>
                <c:pt idx="1406" formatCode="General">
                  <c:v>13.7</c:v>
                </c:pt>
                <c:pt idx="1407" formatCode="General">
                  <c:v>13.7</c:v>
                </c:pt>
                <c:pt idx="1408" formatCode="General">
                  <c:v>13.7</c:v>
                </c:pt>
                <c:pt idx="1409" formatCode="General">
                  <c:v>13.7</c:v>
                </c:pt>
                <c:pt idx="1410" formatCode="General">
                  <c:v>13.8</c:v>
                </c:pt>
                <c:pt idx="1411" formatCode="General">
                  <c:v>13.8</c:v>
                </c:pt>
                <c:pt idx="1412" formatCode="General">
                  <c:v>13.8</c:v>
                </c:pt>
                <c:pt idx="1413" formatCode="General">
                  <c:v>13.8</c:v>
                </c:pt>
                <c:pt idx="1414" formatCode="General">
                  <c:v>13.8</c:v>
                </c:pt>
                <c:pt idx="1415" formatCode="General">
                  <c:v>13.8</c:v>
                </c:pt>
                <c:pt idx="1416" formatCode="General">
                  <c:v>13.8</c:v>
                </c:pt>
                <c:pt idx="1417" formatCode="General">
                  <c:v>13.8</c:v>
                </c:pt>
                <c:pt idx="1418" formatCode="General">
                  <c:v>13.8</c:v>
                </c:pt>
                <c:pt idx="1419" formatCode="General">
                  <c:v>13.8</c:v>
                </c:pt>
                <c:pt idx="1420" formatCode="General">
                  <c:v>13.8</c:v>
                </c:pt>
                <c:pt idx="1421" formatCode="General">
                  <c:v>13.9</c:v>
                </c:pt>
                <c:pt idx="1422" formatCode="General">
                  <c:v>13.9</c:v>
                </c:pt>
                <c:pt idx="1423" formatCode="General">
                  <c:v>13.9</c:v>
                </c:pt>
                <c:pt idx="1424" formatCode="General">
                  <c:v>13.9</c:v>
                </c:pt>
                <c:pt idx="1425" formatCode="General">
                  <c:v>13.9</c:v>
                </c:pt>
                <c:pt idx="1426" formatCode="General">
                  <c:v>13.9</c:v>
                </c:pt>
                <c:pt idx="1427" formatCode="General">
                  <c:v>13.9</c:v>
                </c:pt>
                <c:pt idx="1428" formatCode="General">
                  <c:v>13.9</c:v>
                </c:pt>
                <c:pt idx="1429" formatCode="General">
                  <c:v>13.9</c:v>
                </c:pt>
                <c:pt idx="1430" formatCode="General">
                  <c:v>13.9</c:v>
                </c:pt>
                <c:pt idx="1431" formatCode="General">
                  <c:v>13.9</c:v>
                </c:pt>
                <c:pt idx="1432" formatCode="General">
                  <c:v>13.9</c:v>
                </c:pt>
                <c:pt idx="1433" formatCode="General">
                  <c:v>13.9</c:v>
                </c:pt>
                <c:pt idx="1434" formatCode="General">
                  <c:v>13.9</c:v>
                </c:pt>
                <c:pt idx="1435" formatCode="General">
                  <c:v>14</c:v>
                </c:pt>
                <c:pt idx="1436" formatCode="General">
                  <c:v>14</c:v>
                </c:pt>
                <c:pt idx="1437" formatCode="General">
                  <c:v>14</c:v>
                </c:pt>
                <c:pt idx="1438" formatCode="General">
                  <c:v>14</c:v>
                </c:pt>
                <c:pt idx="1439" formatCode="General">
                  <c:v>14</c:v>
                </c:pt>
                <c:pt idx="1440" formatCode="General">
                  <c:v>14</c:v>
                </c:pt>
                <c:pt idx="1441" formatCode="General">
                  <c:v>14</c:v>
                </c:pt>
                <c:pt idx="1442" formatCode="General">
                  <c:v>14</c:v>
                </c:pt>
                <c:pt idx="1443" formatCode="General">
                  <c:v>14</c:v>
                </c:pt>
                <c:pt idx="1444" formatCode="General">
                  <c:v>14</c:v>
                </c:pt>
                <c:pt idx="1445" formatCode="General">
                  <c:v>14</c:v>
                </c:pt>
                <c:pt idx="1446" formatCode="General">
                  <c:v>14</c:v>
                </c:pt>
                <c:pt idx="1447" formatCode="General">
                  <c:v>14</c:v>
                </c:pt>
                <c:pt idx="1448" formatCode="General">
                  <c:v>14</c:v>
                </c:pt>
                <c:pt idx="1449" formatCode="General">
                  <c:v>14</c:v>
                </c:pt>
                <c:pt idx="1450" formatCode="General">
                  <c:v>14</c:v>
                </c:pt>
                <c:pt idx="1451" formatCode="General">
                  <c:v>14</c:v>
                </c:pt>
                <c:pt idx="1452" formatCode="General">
                  <c:v>14</c:v>
                </c:pt>
                <c:pt idx="1453" formatCode="General">
                  <c:v>14.1</c:v>
                </c:pt>
                <c:pt idx="1454" formatCode="General">
                  <c:v>14.1</c:v>
                </c:pt>
                <c:pt idx="1455" formatCode="General">
                  <c:v>14.1</c:v>
                </c:pt>
                <c:pt idx="1456" formatCode="General">
                  <c:v>14.1</c:v>
                </c:pt>
                <c:pt idx="1457" formatCode="General">
                  <c:v>14.1</c:v>
                </c:pt>
                <c:pt idx="1458" formatCode="General">
                  <c:v>14.1</c:v>
                </c:pt>
                <c:pt idx="1459" formatCode="General">
                  <c:v>14.1</c:v>
                </c:pt>
                <c:pt idx="1460" formatCode="General">
                  <c:v>14.1</c:v>
                </c:pt>
                <c:pt idx="1461" formatCode="General">
                  <c:v>14.1</c:v>
                </c:pt>
                <c:pt idx="1462" formatCode="General">
                  <c:v>14.1</c:v>
                </c:pt>
                <c:pt idx="1463" formatCode="General">
                  <c:v>14.1</c:v>
                </c:pt>
                <c:pt idx="1464" formatCode="General">
                  <c:v>14.1</c:v>
                </c:pt>
                <c:pt idx="1465" formatCode="General">
                  <c:v>14.2</c:v>
                </c:pt>
                <c:pt idx="1466" formatCode="General">
                  <c:v>14.2</c:v>
                </c:pt>
                <c:pt idx="1467" formatCode="General">
                  <c:v>14.2</c:v>
                </c:pt>
                <c:pt idx="1468" formatCode="General">
                  <c:v>14.2</c:v>
                </c:pt>
                <c:pt idx="1469" formatCode="General">
                  <c:v>14.2</c:v>
                </c:pt>
                <c:pt idx="1470" formatCode="General">
                  <c:v>14.2</c:v>
                </c:pt>
                <c:pt idx="1471" formatCode="General">
                  <c:v>14.2</c:v>
                </c:pt>
                <c:pt idx="1472" formatCode="General">
                  <c:v>14.2</c:v>
                </c:pt>
                <c:pt idx="1473" formatCode="General">
                  <c:v>14.2</c:v>
                </c:pt>
                <c:pt idx="1474" formatCode="General">
                  <c:v>14.2</c:v>
                </c:pt>
                <c:pt idx="1475" formatCode="General">
                  <c:v>14.2</c:v>
                </c:pt>
                <c:pt idx="1476" formatCode="General">
                  <c:v>14.2</c:v>
                </c:pt>
                <c:pt idx="1477" formatCode="General">
                  <c:v>14.2</c:v>
                </c:pt>
                <c:pt idx="1478" formatCode="General">
                  <c:v>14.2</c:v>
                </c:pt>
                <c:pt idx="1479" formatCode="General">
                  <c:v>14.3</c:v>
                </c:pt>
                <c:pt idx="1480" formatCode="General">
                  <c:v>14.3</c:v>
                </c:pt>
                <c:pt idx="1481" formatCode="General">
                  <c:v>14.3</c:v>
                </c:pt>
                <c:pt idx="1482" formatCode="General">
                  <c:v>14.3</c:v>
                </c:pt>
                <c:pt idx="1483" formatCode="General">
                  <c:v>14.3</c:v>
                </c:pt>
                <c:pt idx="1484" formatCode="General">
                  <c:v>14.3</c:v>
                </c:pt>
                <c:pt idx="1485" formatCode="General">
                  <c:v>14.3</c:v>
                </c:pt>
                <c:pt idx="1486" formatCode="General">
                  <c:v>14.3</c:v>
                </c:pt>
                <c:pt idx="1487" formatCode="General">
                  <c:v>14.3</c:v>
                </c:pt>
                <c:pt idx="1488" formatCode="General">
                  <c:v>14.3</c:v>
                </c:pt>
                <c:pt idx="1489" formatCode="General">
                  <c:v>14.3</c:v>
                </c:pt>
                <c:pt idx="1490" formatCode="General">
                  <c:v>14.3</c:v>
                </c:pt>
                <c:pt idx="1491" formatCode="General">
                  <c:v>14.3</c:v>
                </c:pt>
                <c:pt idx="1492" formatCode="General">
                  <c:v>14.3</c:v>
                </c:pt>
                <c:pt idx="1493" formatCode="General">
                  <c:v>14.4</c:v>
                </c:pt>
                <c:pt idx="1494" formatCode="General">
                  <c:v>14.4</c:v>
                </c:pt>
                <c:pt idx="1495" formatCode="General">
                  <c:v>14.4</c:v>
                </c:pt>
                <c:pt idx="1496" formatCode="General">
                  <c:v>14.4</c:v>
                </c:pt>
                <c:pt idx="1497" formatCode="General">
                  <c:v>14.4</c:v>
                </c:pt>
                <c:pt idx="1498" formatCode="General">
                  <c:v>14.4</c:v>
                </c:pt>
                <c:pt idx="1499" formatCode="General">
                  <c:v>14.4</c:v>
                </c:pt>
                <c:pt idx="1500" formatCode="General">
                  <c:v>14.4</c:v>
                </c:pt>
                <c:pt idx="1501" formatCode="General">
                  <c:v>14.4</c:v>
                </c:pt>
                <c:pt idx="1502" formatCode="General">
                  <c:v>14.4</c:v>
                </c:pt>
                <c:pt idx="1503" formatCode="General">
                  <c:v>14.5</c:v>
                </c:pt>
                <c:pt idx="1504" formatCode="General">
                  <c:v>14.5</c:v>
                </c:pt>
                <c:pt idx="1505" formatCode="General">
                  <c:v>14.5</c:v>
                </c:pt>
                <c:pt idx="1506" formatCode="General">
                  <c:v>14.5</c:v>
                </c:pt>
                <c:pt idx="1507" formatCode="General">
                  <c:v>14.5</c:v>
                </c:pt>
                <c:pt idx="1508" formatCode="General">
                  <c:v>14.5</c:v>
                </c:pt>
                <c:pt idx="1509" formatCode="General">
                  <c:v>14.5</c:v>
                </c:pt>
                <c:pt idx="1510" formatCode="General">
                  <c:v>14.5</c:v>
                </c:pt>
                <c:pt idx="1511" formatCode="General">
                  <c:v>14.5</c:v>
                </c:pt>
                <c:pt idx="1512" formatCode="General">
                  <c:v>14.5</c:v>
                </c:pt>
                <c:pt idx="1513" formatCode="General">
                  <c:v>14.5</c:v>
                </c:pt>
                <c:pt idx="1514" formatCode="General">
                  <c:v>14.6</c:v>
                </c:pt>
                <c:pt idx="1515" formatCode="General">
                  <c:v>14.6</c:v>
                </c:pt>
                <c:pt idx="1516" formatCode="General">
                  <c:v>14.6</c:v>
                </c:pt>
                <c:pt idx="1517" formatCode="General">
                  <c:v>14.6</c:v>
                </c:pt>
                <c:pt idx="1518" formatCode="General">
                  <c:v>14.6</c:v>
                </c:pt>
                <c:pt idx="1519" formatCode="General">
                  <c:v>14.6</c:v>
                </c:pt>
                <c:pt idx="1520" formatCode="General">
                  <c:v>14.6</c:v>
                </c:pt>
                <c:pt idx="1521" formatCode="General">
                  <c:v>14.6</c:v>
                </c:pt>
                <c:pt idx="1522" formatCode="General">
                  <c:v>14.6</c:v>
                </c:pt>
                <c:pt idx="1523" formatCode="General">
                  <c:v>14.7</c:v>
                </c:pt>
                <c:pt idx="1524" formatCode="General">
                  <c:v>14.7</c:v>
                </c:pt>
                <c:pt idx="1525" formatCode="General">
                  <c:v>14.7</c:v>
                </c:pt>
                <c:pt idx="1526" formatCode="General">
                  <c:v>14.7</c:v>
                </c:pt>
                <c:pt idx="1527" formatCode="General">
                  <c:v>14.7</c:v>
                </c:pt>
                <c:pt idx="1528" formatCode="General">
                  <c:v>14.7</c:v>
                </c:pt>
                <c:pt idx="1529" formatCode="General">
                  <c:v>14.7</c:v>
                </c:pt>
                <c:pt idx="1530" formatCode="General">
                  <c:v>14.7</c:v>
                </c:pt>
                <c:pt idx="1531" formatCode="General">
                  <c:v>14.7</c:v>
                </c:pt>
                <c:pt idx="1532" formatCode="General">
                  <c:v>14.7</c:v>
                </c:pt>
                <c:pt idx="1533" formatCode="General">
                  <c:v>14.7</c:v>
                </c:pt>
                <c:pt idx="1534" formatCode="General">
                  <c:v>14.8</c:v>
                </c:pt>
                <c:pt idx="1535" formatCode="General">
                  <c:v>14.8</c:v>
                </c:pt>
                <c:pt idx="1536" formatCode="General">
                  <c:v>14.8</c:v>
                </c:pt>
                <c:pt idx="1537" formatCode="General">
                  <c:v>14.8</c:v>
                </c:pt>
                <c:pt idx="1538" formatCode="General">
                  <c:v>14.8</c:v>
                </c:pt>
                <c:pt idx="1539" formatCode="General">
                  <c:v>14.8</c:v>
                </c:pt>
                <c:pt idx="1540" formatCode="General">
                  <c:v>14.8</c:v>
                </c:pt>
                <c:pt idx="1541" formatCode="General">
                  <c:v>14.8</c:v>
                </c:pt>
                <c:pt idx="1542" formatCode="General">
                  <c:v>14.8</c:v>
                </c:pt>
                <c:pt idx="1543" formatCode="General">
                  <c:v>14.8</c:v>
                </c:pt>
                <c:pt idx="1544" formatCode="General">
                  <c:v>14.8</c:v>
                </c:pt>
                <c:pt idx="1545" formatCode="General">
                  <c:v>14.9</c:v>
                </c:pt>
                <c:pt idx="1546" formatCode="General">
                  <c:v>14.9</c:v>
                </c:pt>
                <c:pt idx="1547" formatCode="General">
                  <c:v>14.9</c:v>
                </c:pt>
                <c:pt idx="1548" formatCode="General">
                  <c:v>14.9</c:v>
                </c:pt>
                <c:pt idx="1549" formatCode="General">
                  <c:v>14.9</c:v>
                </c:pt>
                <c:pt idx="1550" formatCode="General">
                  <c:v>14.9</c:v>
                </c:pt>
                <c:pt idx="1551" formatCode="General">
                  <c:v>15</c:v>
                </c:pt>
                <c:pt idx="1552" formatCode="General">
                  <c:v>15</c:v>
                </c:pt>
                <c:pt idx="1553" formatCode="General">
                  <c:v>15</c:v>
                </c:pt>
                <c:pt idx="1554" formatCode="General">
                  <c:v>15</c:v>
                </c:pt>
                <c:pt idx="1555" formatCode="General">
                  <c:v>15</c:v>
                </c:pt>
                <c:pt idx="1556" formatCode="General">
                  <c:v>15</c:v>
                </c:pt>
                <c:pt idx="1557" formatCode="General">
                  <c:v>15</c:v>
                </c:pt>
                <c:pt idx="1558" formatCode="General">
                  <c:v>15</c:v>
                </c:pt>
                <c:pt idx="1559" formatCode="General">
                  <c:v>15</c:v>
                </c:pt>
                <c:pt idx="1560" formatCode="General">
                  <c:v>15</c:v>
                </c:pt>
                <c:pt idx="1561" formatCode="General">
                  <c:v>15.1</c:v>
                </c:pt>
                <c:pt idx="1562" formatCode="General">
                  <c:v>15.1</c:v>
                </c:pt>
                <c:pt idx="1563" formatCode="General">
                  <c:v>15.1</c:v>
                </c:pt>
                <c:pt idx="1564" formatCode="General">
                  <c:v>15.1</c:v>
                </c:pt>
                <c:pt idx="1565" formatCode="General">
                  <c:v>15.1</c:v>
                </c:pt>
                <c:pt idx="1566" formatCode="General">
                  <c:v>15.1</c:v>
                </c:pt>
                <c:pt idx="1567" formatCode="General">
                  <c:v>15.1</c:v>
                </c:pt>
                <c:pt idx="1568" formatCode="General">
                  <c:v>15.1</c:v>
                </c:pt>
                <c:pt idx="1569" formatCode="General">
                  <c:v>15.1</c:v>
                </c:pt>
                <c:pt idx="1570" formatCode="General">
                  <c:v>15.1</c:v>
                </c:pt>
                <c:pt idx="1571" formatCode="General">
                  <c:v>15.1</c:v>
                </c:pt>
                <c:pt idx="1572" formatCode="General">
                  <c:v>15.2</c:v>
                </c:pt>
                <c:pt idx="1573" formatCode="General">
                  <c:v>15.2</c:v>
                </c:pt>
                <c:pt idx="1574" formatCode="General">
                  <c:v>15.2</c:v>
                </c:pt>
                <c:pt idx="1575" formatCode="General">
                  <c:v>15.2</c:v>
                </c:pt>
                <c:pt idx="1576" formatCode="General">
                  <c:v>15.2</c:v>
                </c:pt>
                <c:pt idx="1577" formatCode="General">
                  <c:v>15.2</c:v>
                </c:pt>
                <c:pt idx="1578" formatCode="General">
                  <c:v>15.2</c:v>
                </c:pt>
                <c:pt idx="1579" formatCode="General">
                  <c:v>15.2</c:v>
                </c:pt>
                <c:pt idx="1580" formatCode="General">
                  <c:v>15.2</c:v>
                </c:pt>
                <c:pt idx="1581" formatCode="General">
                  <c:v>15.2</c:v>
                </c:pt>
                <c:pt idx="1582" formatCode="General">
                  <c:v>15.2</c:v>
                </c:pt>
                <c:pt idx="1583" formatCode="General">
                  <c:v>15.3</c:v>
                </c:pt>
                <c:pt idx="1584" formatCode="General">
                  <c:v>15.3</c:v>
                </c:pt>
                <c:pt idx="1585" formatCode="General">
                  <c:v>15.3</c:v>
                </c:pt>
                <c:pt idx="1586" formatCode="General">
                  <c:v>15.3</c:v>
                </c:pt>
                <c:pt idx="1587" formatCode="General">
                  <c:v>15.3</c:v>
                </c:pt>
                <c:pt idx="1588" formatCode="General">
                  <c:v>15.3</c:v>
                </c:pt>
                <c:pt idx="1589" formatCode="General">
                  <c:v>15.3</c:v>
                </c:pt>
                <c:pt idx="1590" formatCode="General">
                  <c:v>15.3</c:v>
                </c:pt>
                <c:pt idx="1591" formatCode="General">
                  <c:v>15.3</c:v>
                </c:pt>
                <c:pt idx="1592" formatCode="General">
                  <c:v>15.3</c:v>
                </c:pt>
                <c:pt idx="1593" formatCode="General">
                  <c:v>15.3</c:v>
                </c:pt>
                <c:pt idx="1594" formatCode="General">
                  <c:v>15.3</c:v>
                </c:pt>
                <c:pt idx="1595" formatCode="General">
                  <c:v>15.4</c:v>
                </c:pt>
                <c:pt idx="1596" formatCode="General">
                  <c:v>15.4</c:v>
                </c:pt>
                <c:pt idx="1597" formatCode="General">
                  <c:v>15.4</c:v>
                </c:pt>
                <c:pt idx="1598" formatCode="General">
                  <c:v>15.4</c:v>
                </c:pt>
                <c:pt idx="1599" formatCode="General">
                  <c:v>15.4</c:v>
                </c:pt>
                <c:pt idx="1600" formatCode="General">
                  <c:v>15.4</c:v>
                </c:pt>
                <c:pt idx="1601" formatCode="General">
                  <c:v>15.4</c:v>
                </c:pt>
                <c:pt idx="1602" formatCode="General">
                  <c:v>15.4</c:v>
                </c:pt>
                <c:pt idx="1603" formatCode="General">
                  <c:v>15.4</c:v>
                </c:pt>
                <c:pt idx="1604" formatCode="General">
                  <c:v>15.5</c:v>
                </c:pt>
                <c:pt idx="1605" formatCode="General">
                  <c:v>15.5</c:v>
                </c:pt>
                <c:pt idx="1606" formatCode="General">
                  <c:v>15.5</c:v>
                </c:pt>
                <c:pt idx="1607" formatCode="General">
                  <c:v>15.5</c:v>
                </c:pt>
                <c:pt idx="1608" formatCode="General">
                  <c:v>15.5</c:v>
                </c:pt>
                <c:pt idx="1609" formatCode="General">
                  <c:v>15.5</c:v>
                </c:pt>
                <c:pt idx="1610" formatCode="General">
                  <c:v>15.5</c:v>
                </c:pt>
                <c:pt idx="1611" formatCode="General">
                  <c:v>15.5</c:v>
                </c:pt>
                <c:pt idx="1612" formatCode="General">
                  <c:v>15.6</c:v>
                </c:pt>
                <c:pt idx="1613" formatCode="General">
                  <c:v>15.6</c:v>
                </c:pt>
                <c:pt idx="1614" formatCode="General">
                  <c:v>15.6</c:v>
                </c:pt>
                <c:pt idx="1615" formatCode="General">
                  <c:v>15.6</c:v>
                </c:pt>
                <c:pt idx="1616" formatCode="General">
                  <c:v>15.6</c:v>
                </c:pt>
                <c:pt idx="1617" formatCode="General">
                  <c:v>15.6</c:v>
                </c:pt>
                <c:pt idx="1618" formatCode="General">
                  <c:v>15.6</c:v>
                </c:pt>
                <c:pt idx="1619" formatCode="General">
                  <c:v>15.6</c:v>
                </c:pt>
                <c:pt idx="1620" formatCode="General">
                  <c:v>15.6</c:v>
                </c:pt>
                <c:pt idx="1621" formatCode="General">
                  <c:v>15.6</c:v>
                </c:pt>
                <c:pt idx="1622" formatCode="General">
                  <c:v>15.7</c:v>
                </c:pt>
                <c:pt idx="1623" formatCode="General">
                  <c:v>15.7</c:v>
                </c:pt>
                <c:pt idx="1624" formatCode="General">
                  <c:v>15.7</c:v>
                </c:pt>
                <c:pt idx="1625" formatCode="General">
                  <c:v>15.7</c:v>
                </c:pt>
                <c:pt idx="1626" formatCode="General">
                  <c:v>15.7</c:v>
                </c:pt>
                <c:pt idx="1627" formatCode="General">
                  <c:v>15.7</c:v>
                </c:pt>
                <c:pt idx="1628" formatCode="General">
                  <c:v>15.7</c:v>
                </c:pt>
                <c:pt idx="1629" formatCode="General">
                  <c:v>15.7</c:v>
                </c:pt>
                <c:pt idx="1630" formatCode="General">
                  <c:v>15.7</c:v>
                </c:pt>
                <c:pt idx="1631" formatCode="General">
                  <c:v>15.7</c:v>
                </c:pt>
                <c:pt idx="1632" formatCode="General">
                  <c:v>15.7</c:v>
                </c:pt>
                <c:pt idx="1633" formatCode="General">
                  <c:v>15.7</c:v>
                </c:pt>
                <c:pt idx="1634" formatCode="General">
                  <c:v>15.8</c:v>
                </c:pt>
                <c:pt idx="1635" formatCode="General">
                  <c:v>15.8</c:v>
                </c:pt>
                <c:pt idx="1636" formatCode="General">
                  <c:v>15.8</c:v>
                </c:pt>
                <c:pt idx="1637" formatCode="General">
                  <c:v>15.8</c:v>
                </c:pt>
                <c:pt idx="1638" formatCode="General">
                  <c:v>15.8</c:v>
                </c:pt>
                <c:pt idx="1639" formatCode="General">
                  <c:v>15.8</c:v>
                </c:pt>
                <c:pt idx="1640" formatCode="General">
                  <c:v>15.9</c:v>
                </c:pt>
                <c:pt idx="1641" formatCode="General">
                  <c:v>15.9</c:v>
                </c:pt>
                <c:pt idx="1642" formatCode="General">
                  <c:v>15.9</c:v>
                </c:pt>
                <c:pt idx="1643" formatCode="General">
                  <c:v>15.9</c:v>
                </c:pt>
                <c:pt idx="1644" formatCode="General">
                  <c:v>15.9</c:v>
                </c:pt>
                <c:pt idx="1645" formatCode="General">
                  <c:v>15.9</c:v>
                </c:pt>
                <c:pt idx="1646" formatCode="General">
                  <c:v>15.9</c:v>
                </c:pt>
                <c:pt idx="1647" formatCode="General">
                  <c:v>16</c:v>
                </c:pt>
                <c:pt idx="1648" formatCode="General">
                  <c:v>16</c:v>
                </c:pt>
                <c:pt idx="1649" formatCode="General">
                  <c:v>16</c:v>
                </c:pt>
                <c:pt idx="1650" formatCode="General">
                  <c:v>16</c:v>
                </c:pt>
                <c:pt idx="1651" formatCode="General">
                  <c:v>16</c:v>
                </c:pt>
                <c:pt idx="1652" formatCode="General">
                  <c:v>16</c:v>
                </c:pt>
                <c:pt idx="1653" formatCode="General">
                  <c:v>16</c:v>
                </c:pt>
                <c:pt idx="1654" formatCode="General">
                  <c:v>16</c:v>
                </c:pt>
                <c:pt idx="1655" formatCode="General">
                  <c:v>16.100000000000001</c:v>
                </c:pt>
                <c:pt idx="1656" formatCode="General">
                  <c:v>16.100000000000001</c:v>
                </c:pt>
                <c:pt idx="1657" formatCode="General">
                  <c:v>16.100000000000001</c:v>
                </c:pt>
                <c:pt idx="1658" formatCode="General">
                  <c:v>16.2</c:v>
                </c:pt>
                <c:pt idx="1659" formatCode="General">
                  <c:v>16.2</c:v>
                </c:pt>
                <c:pt idx="1660" formatCode="General">
                  <c:v>16.2</c:v>
                </c:pt>
                <c:pt idx="1661" formatCode="General">
                  <c:v>16.2</c:v>
                </c:pt>
                <c:pt idx="1662" formatCode="General">
                  <c:v>16.2</c:v>
                </c:pt>
                <c:pt idx="1663" formatCode="General">
                  <c:v>16.2</c:v>
                </c:pt>
                <c:pt idx="1664" formatCode="General">
                  <c:v>16.2</c:v>
                </c:pt>
                <c:pt idx="1665" formatCode="General">
                  <c:v>16.2</c:v>
                </c:pt>
                <c:pt idx="1666" formatCode="General">
                  <c:v>16.2</c:v>
                </c:pt>
                <c:pt idx="1667" formatCode="General">
                  <c:v>16.2</c:v>
                </c:pt>
                <c:pt idx="1668" formatCode="General">
                  <c:v>16.3</c:v>
                </c:pt>
                <c:pt idx="1669" formatCode="General">
                  <c:v>16.3</c:v>
                </c:pt>
                <c:pt idx="1670" formatCode="General">
                  <c:v>16.3</c:v>
                </c:pt>
                <c:pt idx="1671" formatCode="General">
                  <c:v>16.3</c:v>
                </c:pt>
                <c:pt idx="1672" formatCode="General">
                  <c:v>16.3</c:v>
                </c:pt>
                <c:pt idx="1673" formatCode="General">
                  <c:v>16.3</c:v>
                </c:pt>
                <c:pt idx="1674" formatCode="General">
                  <c:v>16.3</c:v>
                </c:pt>
                <c:pt idx="1675" formatCode="General">
                  <c:v>16.3</c:v>
                </c:pt>
                <c:pt idx="1676" formatCode="General">
                  <c:v>16.3</c:v>
                </c:pt>
                <c:pt idx="1677" formatCode="General">
                  <c:v>16.399999999999999</c:v>
                </c:pt>
                <c:pt idx="1678" formatCode="General">
                  <c:v>16.399999999999999</c:v>
                </c:pt>
                <c:pt idx="1679" formatCode="General">
                  <c:v>16.399999999999999</c:v>
                </c:pt>
                <c:pt idx="1680" formatCode="General">
                  <c:v>16.399999999999999</c:v>
                </c:pt>
                <c:pt idx="1681" formatCode="General">
                  <c:v>16.399999999999999</c:v>
                </c:pt>
                <c:pt idx="1682" formatCode="General">
                  <c:v>16.399999999999999</c:v>
                </c:pt>
                <c:pt idx="1683" formatCode="General">
                  <c:v>16.399999999999999</c:v>
                </c:pt>
                <c:pt idx="1684" formatCode="General">
                  <c:v>16.399999999999999</c:v>
                </c:pt>
                <c:pt idx="1685" formatCode="General">
                  <c:v>16.399999999999999</c:v>
                </c:pt>
                <c:pt idx="1686" formatCode="General">
                  <c:v>16.399999999999999</c:v>
                </c:pt>
                <c:pt idx="1687" formatCode="General">
                  <c:v>16.399999999999999</c:v>
                </c:pt>
                <c:pt idx="1688" formatCode="General">
                  <c:v>16.399999999999999</c:v>
                </c:pt>
                <c:pt idx="1689" formatCode="General">
                  <c:v>16.399999999999999</c:v>
                </c:pt>
                <c:pt idx="1690" formatCode="General">
                  <c:v>16.399999999999999</c:v>
                </c:pt>
                <c:pt idx="1691" formatCode="General">
                  <c:v>16.5</c:v>
                </c:pt>
                <c:pt idx="1692" formatCode="General">
                  <c:v>16.5</c:v>
                </c:pt>
                <c:pt idx="1693" formatCode="General">
                  <c:v>16.5</c:v>
                </c:pt>
                <c:pt idx="1694" formatCode="General">
                  <c:v>16.5</c:v>
                </c:pt>
                <c:pt idx="1695" formatCode="General">
                  <c:v>16.5</c:v>
                </c:pt>
                <c:pt idx="1696" formatCode="General">
                  <c:v>16.5</c:v>
                </c:pt>
                <c:pt idx="1697" formatCode="General">
                  <c:v>16.5</c:v>
                </c:pt>
                <c:pt idx="1698" formatCode="General">
                  <c:v>16.5</c:v>
                </c:pt>
                <c:pt idx="1699" formatCode="General">
                  <c:v>16.5</c:v>
                </c:pt>
                <c:pt idx="1700" formatCode="General">
                  <c:v>16.600000000000001</c:v>
                </c:pt>
                <c:pt idx="1701" formatCode="General">
                  <c:v>16.600000000000001</c:v>
                </c:pt>
                <c:pt idx="1702" formatCode="General">
                  <c:v>16.600000000000001</c:v>
                </c:pt>
                <c:pt idx="1703" formatCode="General">
                  <c:v>16.7</c:v>
                </c:pt>
                <c:pt idx="1704" formatCode="General">
                  <c:v>16.7</c:v>
                </c:pt>
                <c:pt idx="1705" formatCode="General">
                  <c:v>16.7</c:v>
                </c:pt>
                <c:pt idx="1706" formatCode="General">
                  <c:v>16.7</c:v>
                </c:pt>
                <c:pt idx="1707" formatCode="General">
                  <c:v>16.7</c:v>
                </c:pt>
                <c:pt idx="1708" formatCode="General">
                  <c:v>16.7</c:v>
                </c:pt>
                <c:pt idx="1709" formatCode="General">
                  <c:v>16.7</c:v>
                </c:pt>
                <c:pt idx="1710" formatCode="General">
                  <c:v>16.8</c:v>
                </c:pt>
                <c:pt idx="1711" formatCode="General">
                  <c:v>16.8</c:v>
                </c:pt>
                <c:pt idx="1712" formatCode="General">
                  <c:v>16.8</c:v>
                </c:pt>
                <c:pt idx="1713" formatCode="General">
                  <c:v>16.8</c:v>
                </c:pt>
                <c:pt idx="1714" formatCode="General">
                  <c:v>16.8</c:v>
                </c:pt>
                <c:pt idx="1715" formatCode="General">
                  <c:v>16.8</c:v>
                </c:pt>
                <c:pt idx="1716" formatCode="General">
                  <c:v>16.8</c:v>
                </c:pt>
                <c:pt idx="1717" formatCode="General">
                  <c:v>16.8</c:v>
                </c:pt>
                <c:pt idx="1718" formatCode="General">
                  <c:v>16.8</c:v>
                </c:pt>
                <c:pt idx="1719" formatCode="General">
                  <c:v>16.8</c:v>
                </c:pt>
                <c:pt idx="1720" formatCode="General">
                  <c:v>16.8</c:v>
                </c:pt>
                <c:pt idx="1721" formatCode="General">
                  <c:v>16.8</c:v>
                </c:pt>
                <c:pt idx="1722" formatCode="General">
                  <c:v>16.899999999999999</c:v>
                </c:pt>
                <c:pt idx="1723" formatCode="General">
                  <c:v>16.899999999999999</c:v>
                </c:pt>
                <c:pt idx="1724" formatCode="General">
                  <c:v>16.899999999999999</c:v>
                </c:pt>
                <c:pt idx="1725" formatCode="General">
                  <c:v>16.899999999999999</c:v>
                </c:pt>
                <c:pt idx="1726" formatCode="General">
                  <c:v>16.899999999999999</c:v>
                </c:pt>
                <c:pt idx="1727" formatCode="General">
                  <c:v>16.899999999999999</c:v>
                </c:pt>
                <c:pt idx="1728" formatCode="General">
                  <c:v>16.899999999999999</c:v>
                </c:pt>
                <c:pt idx="1729" formatCode="General">
                  <c:v>16.899999999999999</c:v>
                </c:pt>
                <c:pt idx="1730" formatCode="General">
                  <c:v>16.899999999999999</c:v>
                </c:pt>
                <c:pt idx="1731" formatCode="General">
                  <c:v>16.899999999999999</c:v>
                </c:pt>
                <c:pt idx="1732" formatCode="General">
                  <c:v>17</c:v>
                </c:pt>
                <c:pt idx="1733" formatCode="General">
                  <c:v>17</c:v>
                </c:pt>
                <c:pt idx="1734" formatCode="General">
                  <c:v>17</c:v>
                </c:pt>
                <c:pt idx="1735" formatCode="General">
                  <c:v>17</c:v>
                </c:pt>
                <c:pt idx="1736" formatCode="General">
                  <c:v>17</c:v>
                </c:pt>
                <c:pt idx="1737" formatCode="General">
                  <c:v>17.100000000000001</c:v>
                </c:pt>
                <c:pt idx="1738" formatCode="General">
                  <c:v>17.100000000000001</c:v>
                </c:pt>
                <c:pt idx="1739" formatCode="General">
                  <c:v>17.100000000000001</c:v>
                </c:pt>
                <c:pt idx="1740" formatCode="General">
                  <c:v>17.100000000000001</c:v>
                </c:pt>
                <c:pt idx="1741" formatCode="General">
                  <c:v>17.100000000000001</c:v>
                </c:pt>
                <c:pt idx="1742" formatCode="General">
                  <c:v>17.100000000000001</c:v>
                </c:pt>
                <c:pt idx="1743" formatCode="General">
                  <c:v>17.100000000000001</c:v>
                </c:pt>
                <c:pt idx="1744" formatCode="General">
                  <c:v>17.2</c:v>
                </c:pt>
                <c:pt idx="1745" formatCode="General">
                  <c:v>17.2</c:v>
                </c:pt>
                <c:pt idx="1746" formatCode="General">
                  <c:v>17.2</c:v>
                </c:pt>
                <c:pt idx="1747" formatCode="General">
                  <c:v>17.2</c:v>
                </c:pt>
                <c:pt idx="1748" formatCode="General">
                  <c:v>17.2</c:v>
                </c:pt>
                <c:pt idx="1749" formatCode="General">
                  <c:v>17.2</c:v>
                </c:pt>
                <c:pt idx="1750" formatCode="General">
                  <c:v>17.2</c:v>
                </c:pt>
                <c:pt idx="1751" formatCode="General">
                  <c:v>17.3</c:v>
                </c:pt>
                <c:pt idx="1752" formatCode="General">
                  <c:v>17.3</c:v>
                </c:pt>
                <c:pt idx="1753" formatCode="General">
                  <c:v>17.3</c:v>
                </c:pt>
                <c:pt idx="1754" formatCode="General">
                  <c:v>17.3</c:v>
                </c:pt>
                <c:pt idx="1755" formatCode="General">
                  <c:v>17.3</c:v>
                </c:pt>
                <c:pt idx="1756" formatCode="General">
                  <c:v>17.3</c:v>
                </c:pt>
                <c:pt idx="1757" formatCode="General">
                  <c:v>17.399999999999999</c:v>
                </c:pt>
                <c:pt idx="1758" formatCode="General">
                  <c:v>17.399999999999999</c:v>
                </c:pt>
                <c:pt idx="1759" formatCode="General">
                  <c:v>17.399999999999999</c:v>
                </c:pt>
                <c:pt idx="1760" formatCode="General">
                  <c:v>17.399999999999999</c:v>
                </c:pt>
                <c:pt idx="1761" formatCode="General">
                  <c:v>17.399999999999999</c:v>
                </c:pt>
                <c:pt idx="1762" formatCode="General">
                  <c:v>17.399999999999999</c:v>
                </c:pt>
                <c:pt idx="1763" formatCode="General">
                  <c:v>17.5</c:v>
                </c:pt>
                <c:pt idx="1764" formatCode="General">
                  <c:v>17.5</c:v>
                </c:pt>
                <c:pt idx="1765" formatCode="General">
                  <c:v>17.5</c:v>
                </c:pt>
                <c:pt idx="1766" formatCode="General">
                  <c:v>17.5</c:v>
                </c:pt>
                <c:pt idx="1767" formatCode="General">
                  <c:v>17.600000000000001</c:v>
                </c:pt>
                <c:pt idx="1768" formatCode="General">
                  <c:v>17.600000000000001</c:v>
                </c:pt>
                <c:pt idx="1769" formatCode="General">
                  <c:v>17.600000000000001</c:v>
                </c:pt>
                <c:pt idx="1770" formatCode="General">
                  <c:v>17.600000000000001</c:v>
                </c:pt>
                <c:pt idx="1771" formatCode="General">
                  <c:v>17.600000000000001</c:v>
                </c:pt>
                <c:pt idx="1772" formatCode="General">
                  <c:v>17.7</c:v>
                </c:pt>
                <c:pt idx="1773" formatCode="General">
                  <c:v>17.7</c:v>
                </c:pt>
                <c:pt idx="1774" formatCode="General">
                  <c:v>17.7</c:v>
                </c:pt>
                <c:pt idx="1775" formatCode="General">
                  <c:v>17.7</c:v>
                </c:pt>
                <c:pt idx="1776" formatCode="General">
                  <c:v>17.7</c:v>
                </c:pt>
                <c:pt idx="1777" formatCode="General">
                  <c:v>17.8</c:v>
                </c:pt>
                <c:pt idx="1778" formatCode="General">
                  <c:v>17.8</c:v>
                </c:pt>
                <c:pt idx="1779" formatCode="General">
                  <c:v>17.8</c:v>
                </c:pt>
                <c:pt idx="1780" formatCode="General">
                  <c:v>17.8</c:v>
                </c:pt>
                <c:pt idx="1781" formatCode="General">
                  <c:v>17.8</c:v>
                </c:pt>
                <c:pt idx="1782" formatCode="General">
                  <c:v>17.8</c:v>
                </c:pt>
                <c:pt idx="1783" formatCode="General">
                  <c:v>17.8</c:v>
                </c:pt>
                <c:pt idx="1784" formatCode="General">
                  <c:v>17.899999999999999</c:v>
                </c:pt>
                <c:pt idx="1785" formatCode="General">
                  <c:v>17.899999999999999</c:v>
                </c:pt>
                <c:pt idx="1786" formatCode="General">
                  <c:v>17.899999999999999</c:v>
                </c:pt>
                <c:pt idx="1787" formatCode="General">
                  <c:v>17.899999999999999</c:v>
                </c:pt>
                <c:pt idx="1788" formatCode="General">
                  <c:v>17.899999999999999</c:v>
                </c:pt>
                <c:pt idx="1789" formatCode="General">
                  <c:v>17.899999999999999</c:v>
                </c:pt>
                <c:pt idx="1790" formatCode="General">
                  <c:v>17.899999999999999</c:v>
                </c:pt>
                <c:pt idx="1791" formatCode="General">
                  <c:v>18</c:v>
                </c:pt>
                <c:pt idx="1792" formatCode="General">
                  <c:v>18</c:v>
                </c:pt>
                <c:pt idx="1793" formatCode="General">
                  <c:v>18</c:v>
                </c:pt>
                <c:pt idx="1794" formatCode="General">
                  <c:v>18</c:v>
                </c:pt>
                <c:pt idx="1795" formatCode="General">
                  <c:v>18</c:v>
                </c:pt>
                <c:pt idx="1796" formatCode="General">
                  <c:v>18</c:v>
                </c:pt>
                <c:pt idx="1797" formatCode="General">
                  <c:v>18</c:v>
                </c:pt>
                <c:pt idx="1798" formatCode="General">
                  <c:v>18.100000000000001</c:v>
                </c:pt>
                <c:pt idx="1799" formatCode="General">
                  <c:v>18.100000000000001</c:v>
                </c:pt>
                <c:pt idx="1800" formatCode="General">
                  <c:v>18.100000000000001</c:v>
                </c:pt>
                <c:pt idx="1801" formatCode="General">
                  <c:v>18.100000000000001</c:v>
                </c:pt>
                <c:pt idx="1802" formatCode="General">
                  <c:v>18.100000000000001</c:v>
                </c:pt>
                <c:pt idx="1803" formatCode="General">
                  <c:v>18.2</c:v>
                </c:pt>
                <c:pt idx="1804" formatCode="General">
                  <c:v>18.2</c:v>
                </c:pt>
                <c:pt idx="1805" formatCode="General">
                  <c:v>18.2</c:v>
                </c:pt>
                <c:pt idx="1806" formatCode="General">
                  <c:v>18.3</c:v>
                </c:pt>
                <c:pt idx="1807" formatCode="General">
                  <c:v>18.3</c:v>
                </c:pt>
                <c:pt idx="1808" formatCode="General">
                  <c:v>18.3</c:v>
                </c:pt>
                <c:pt idx="1809" formatCode="General">
                  <c:v>18.3</c:v>
                </c:pt>
                <c:pt idx="1810" formatCode="General">
                  <c:v>18.3</c:v>
                </c:pt>
                <c:pt idx="1811" formatCode="General">
                  <c:v>18.3</c:v>
                </c:pt>
                <c:pt idx="1812" formatCode="General">
                  <c:v>18.3</c:v>
                </c:pt>
                <c:pt idx="1813" formatCode="General">
                  <c:v>18.399999999999999</c:v>
                </c:pt>
                <c:pt idx="1814" formatCode="General">
                  <c:v>18.399999999999999</c:v>
                </c:pt>
                <c:pt idx="1815" formatCode="General">
                  <c:v>18.5</c:v>
                </c:pt>
                <c:pt idx="1816" formatCode="General">
                  <c:v>18.5</c:v>
                </c:pt>
                <c:pt idx="1817" formatCode="General">
                  <c:v>18.5</c:v>
                </c:pt>
                <c:pt idx="1818" formatCode="General">
                  <c:v>18.600000000000001</c:v>
                </c:pt>
                <c:pt idx="1819" formatCode="General">
                  <c:v>18.600000000000001</c:v>
                </c:pt>
                <c:pt idx="1820" formatCode="General">
                  <c:v>18.600000000000001</c:v>
                </c:pt>
                <c:pt idx="1821" formatCode="General">
                  <c:v>18.600000000000001</c:v>
                </c:pt>
                <c:pt idx="1822" formatCode="General">
                  <c:v>18.600000000000001</c:v>
                </c:pt>
                <c:pt idx="1823" formatCode="General">
                  <c:v>18.600000000000001</c:v>
                </c:pt>
                <c:pt idx="1824" formatCode="General">
                  <c:v>18.600000000000001</c:v>
                </c:pt>
                <c:pt idx="1825" formatCode="General">
                  <c:v>18.7</c:v>
                </c:pt>
                <c:pt idx="1826" formatCode="General">
                  <c:v>18.7</c:v>
                </c:pt>
                <c:pt idx="1827" formatCode="General">
                  <c:v>18.7</c:v>
                </c:pt>
                <c:pt idx="1828" formatCode="General">
                  <c:v>18.7</c:v>
                </c:pt>
                <c:pt idx="1829" formatCode="General">
                  <c:v>18.7</c:v>
                </c:pt>
                <c:pt idx="1830" formatCode="General">
                  <c:v>18.7</c:v>
                </c:pt>
                <c:pt idx="1831" formatCode="General">
                  <c:v>18.7</c:v>
                </c:pt>
                <c:pt idx="1832" formatCode="General">
                  <c:v>18.7</c:v>
                </c:pt>
                <c:pt idx="1833" formatCode="General">
                  <c:v>18.8</c:v>
                </c:pt>
                <c:pt idx="1834" formatCode="General">
                  <c:v>18.8</c:v>
                </c:pt>
                <c:pt idx="1835" formatCode="General">
                  <c:v>18.8</c:v>
                </c:pt>
                <c:pt idx="1836" formatCode="General">
                  <c:v>18.8</c:v>
                </c:pt>
                <c:pt idx="1837" formatCode="General">
                  <c:v>18.8</c:v>
                </c:pt>
                <c:pt idx="1838" formatCode="General">
                  <c:v>18.8</c:v>
                </c:pt>
                <c:pt idx="1839" formatCode="General">
                  <c:v>18.8</c:v>
                </c:pt>
                <c:pt idx="1840" formatCode="General">
                  <c:v>18.8</c:v>
                </c:pt>
                <c:pt idx="1841" formatCode="General">
                  <c:v>18.899999999999999</c:v>
                </c:pt>
                <c:pt idx="1842" formatCode="General">
                  <c:v>18.899999999999999</c:v>
                </c:pt>
                <c:pt idx="1843" formatCode="General">
                  <c:v>18.899999999999999</c:v>
                </c:pt>
                <c:pt idx="1844" formatCode="General">
                  <c:v>18.899999999999999</c:v>
                </c:pt>
                <c:pt idx="1845" formatCode="General">
                  <c:v>18.899999999999999</c:v>
                </c:pt>
                <c:pt idx="1846" formatCode="General">
                  <c:v>18.899999999999999</c:v>
                </c:pt>
                <c:pt idx="1847" formatCode="General">
                  <c:v>18.899999999999999</c:v>
                </c:pt>
                <c:pt idx="1848" formatCode="General">
                  <c:v>18.899999999999999</c:v>
                </c:pt>
                <c:pt idx="1849" formatCode="General">
                  <c:v>19</c:v>
                </c:pt>
                <c:pt idx="1850" formatCode="General">
                  <c:v>19</c:v>
                </c:pt>
                <c:pt idx="1851" formatCode="General">
                  <c:v>19</c:v>
                </c:pt>
                <c:pt idx="1852" formatCode="General">
                  <c:v>19.100000000000001</c:v>
                </c:pt>
                <c:pt idx="1853" formatCode="General">
                  <c:v>19.2</c:v>
                </c:pt>
                <c:pt idx="1854" formatCode="General">
                  <c:v>19.2</c:v>
                </c:pt>
                <c:pt idx="1855" formatCode="General">
                  <c:v>19.2</c:v>
                </c:pt>
                <c:pt idx="1856" formatCode="General">
                  <c:v>19.3</c:v>
                </c:pt>
                <c:pt idx="1857" formatCode="General">
                  <c:v>19.399999999999999</c:v>
                </c:pt>
                <c:pt idx="1858" formatCode="General">
                  <c:v>19.399999999999999</c:v>
                </c:pt>
                <c:pt idx="1859" formatCode="General">
                  <c:v>19.399999999999999</c:v>
                </c:pt>
                <c:pt idx="1860" formatCode="General">
                  <c:v>19.399999999999999</c:v>
                </c:pt>
                <c:pt idx="1861" formatCode="General">
                  <c:v>19.5</c:v>
                </c:pt>
                <c:pt idx="1862" formatCode="General">
                  <c:v>19.5</c:v>
                </c:pt>
                <c:pt idx="1863" formatCode="General">
                  <c:v>19.600000000000001</c:v>
                </c:pt>
                <c:pt idx="1864" formatCode="General">
                  <c:v>19.600000000000001</c:v>
                </c:pt>
                <c:pt idx="1865" formatCode="General">
                  <c:v>19.600000000000001</c:v>
                </c:pt>
                <c:pt idx="1866" formatCode="General">
                  <c:v>19.600000000000001</c:v>
                </c:pt>
                <c:pt idx="1867" formatCode="General">
                  <c:v>19.600000000000001</c:v>
                </c:pt>
                <c:pt idx="1868" formatCode="General">
                  <c:v>19.600000000000001</c:v>
                </c:pt>
                <c:pt idx="1869" formatCode="General">
                  <c:v>19.600000000000001</c:v>
                </c:pt>
                <c:pt idx="1870" formatCode="General">
                  <c:v>19.7</c:v>
                </c:pt>
                <c:pt idx="1871" formatCode="General">
                  <c:v>19.7</c:v>
                </c:pt>
                <c:pt idx="1872" formatCode="General">
                  <c:v>19.7</c:v>
                </c:pt>
                <c:pt idx="1873" formatCode="General">
                  <c:v>19.7</c:v>
                </c:pt>
                <c:pt idx="1874" formatCode="General">
                  <c:v>19.7</c:v>
                </c:pt>
                <c:pt idx="1875" formatCode="General">
                  <c:v>19.7</c:v>
                </c:pt>
                <c:pt idx="1876" formatCode="General">
                  <c:v>19.7</c:v>
                </c:pt>
                <c:pt idx="1877" formatCode="General">
                  <c:v>19.7</c:v>
                </c:pt>
                <c:pt idx="1878" formatCode="General">
                  <c:v>19.8</c:v>
                </c:pt>
                <c:pt idx="1879" formatCode="General">
                  <c:v>19.8</c:v>
                </c:pt>
                <c:pt idx="1880" formatCode="General">
                  <c:v>19.8</c:v>
                </c:pt>
                <c:pt idx="1881" formatCode="General">
                  <c:v>19.899999999999999</c:v>
                </c:pt>
                <c:pt idx="1882" formatCode="General">
                  <c:v>19.899999999999999</c:v>
                </c:pt>
                <c:pt idx="1883" formatCode="General">
                  <c:v>19.899999999999999</c:v>
                </c:pt>
                <c:pt idx="1884" formatCode="General">
                  <c:v>19.899999999999999</c:v>
                </c:pt>
                <c:pt idx="1885" formatCode="General">
                  <c:v>19.899999999999999</c:v>
                </c:pt>
                <c:pt idx="1886" formatCode="General">
                  <c:v>20</c:v>
                </c:pt>
                <c:pt idx="1887" formatCode="General">
                  <c:v>20</c:v>
                </c:pt>
                <c:pt idx="1888" formatCode="General">
                  <c:v>20</c:v>
                </c:pt>
                <c:pt idx="1889" formatCode="General">
                  <c:v>20</c:v>
                </c:pt>
                <c:pt idx="1890" formatCode="General">
                  <c:v>20</c:v>
                </c:pt>
                <c:pt idx="1891" formatCode="General">
                  <c:v>20</c:v>
                </c:pt>
                <c:pt idx="1892" formatCode="General">
                  <c:v>20.100000000000001</c:v>
                </c:pt>
                <c:pt idx="1893" formatCode="General">
                  <c:v>20.100000000000001</c:v>
                </c:pt>
                <c:pt idx="1894" formatCode="General">
                  <c:v>20.100000000000001</c:v>
                </c:pt>
                <c:pt idx="1895" formatCode="General">
                  <c:v>20.2</c:v>
                </c:pt>
                <c:pt idx="1896" formatCode="General">
                  <c:v>20.2</c:v>
                </c:pt>
                <c:pt idx="1897" formatCode="General">
                  <c:v>20.2</c:v>
                </c:pt>
                <c:pt idx="1898" formatCode="General">
                  <c:v>20.2</c:v>
                </c:pt>
                <c:pt idx="1899" formatCode="General">
                  <c:v>20.2</c:v>
                </c:pt>
                <c:pt idx="1900" formatCode="General">
                  <c:v>20.2</c:v>
                </c:pt>
                <c:pt idx="1901" formatCode="General">
                  <c:v>20.2</c:v>
                </c:pt>
                <c:pt idx="1902" formatCode="General">
                  <c:v>20.3</c:v>
                </c:pt>
                <c:pt idx="1903" formatCode="General">
                  <c:v>20.3</c:v>
                </c:pt>
                <c:pt idx="1904" formatCode="General">
                  <c:v>20.3</c:v>
                </c:pt>
                <c:pt idx="1905" formatCode="General">
                  <c:v>20.399999999999999</c:v>
                </c:pt>
                <c:pt idx="1906" formatCode="General">
                  <c:v>20.399999999999999</c:v>
                </c:pt>
                <c:pt idx="1907" formatCode="General">
                  <c:v>20.399999999999999</c:v>
                </c:pt>
                <c:pt idx="1908" formatCode="General">
                  <c:v>20.5</c:v>
                </c:pt>
                <c:pt idx="1909" formatCode="General">
                  <c:v>20.5</c:v>
                </c:pt>
                <c:pt idx="1910" formatCode="General">
                  <c:v>20.5</c:v>
                </c:pt>
                <c:pt idx="1911" formatCode="General">
                  <c:v>20.5</c:v>
                </c:pt>
                <c:pt idx="1912" formatCode="General">
                  <c:v>20.5</c:v>
                </c:pt>
                <c:pt idx="1913" formatCode="General">
                  <c:v>20.5</c:v>
                </c:pt>
                <c:pt idx="1914" formatCode="General">
                  <c:v>20.6</c:v>
                </c:pt>
                <c:pt idx="1915" formatCode="General">
                  <c:v>20.6</c:v>
                </c:pt>
                <c:pt idx="1916" formatCode="General">
                  <c:v>20.6</c:v>
                </c:pt>
                <c:pt idx="1917" formatCode="General">
                  <c:v>20.6</c:v>
                </c:pt>
                <c:pt idx="1918" formatCode="General">
                  <c:v>20.7</c:v>
                </c:pt>
                <c:pt idx="1919" formatCode="General">
                  <c:v>20.7</c:v>
                </c:pt>
                <c:pt idx="1920" formatCode="General">
                  <c:v>20.7</c:v>
                </c:pt>
                <c:pt idx="1921" formatCode="General">
                  <c:v>20.7</c:v>
                </c:pt>
                <c:pt idx="1922" formatCode="General">
                  <c:v>20.7</c:v>
                </c:pt>
                <c:pt idx="1923" formatCode="General">
                  <c:v>20.8</c:v>
                </c:pt>
                <c:pt idx="1924" formatCode="General">
                  <c:v>20.8</c:v>
                </c:pt>
                <c:pt idx="1925" formatCode="General">
                  <c:v>20.8</c:v>
                </c:pt>
                <c:pt idx="1926" formatCode="General">
                  <c:v>20.9</c:v>
                </c:pt>
                <c:pt idx="1927" formatCode="General">
                  <c:v>20.9</c:v>
                </c:pt>
                <c:pt idx="1928" formatCode="General">
                  <c:v>20.9</c:v>
                </c:pt>
                <c:pt idx="1929" formatCode="General">
                  <c:v>21</c:v>
                </c:pt>
                <c:pt idx="1930" formatCode="General">
                  <c:v>21</c:v>
                </c:pt>
                <c:pt idx="1931" formatCode="General">
                  <c:v>21</c:v>
                </c:pt>
                <c:pt idx="1932" formatCode="General">
                  <c:v>21</c:v>
                </c:pt>
                <c:pt idx="1933" formatCode="General">
                  <c:v>21.1</c:v>
                </c:pt>
                <c:pt idx="1934" formatCode="General">
                  <c:v>21.1</c:v>
                </c:pt>
                <c:pt idx="1935" formatCode="General">
                  <c:v>21.1</c:v>
                </c:pt>
                <c:pt idx="1936" formatCode="General">
                  <c:v>21.2</c:v>
                </c:pt>
                <c:pt idx="1937" formatCode="General">
                  <c:v>21.2</c:v>
                </c:pt>
                <c:pt idx="1938" formatCode="General">
                  <c:v>21.2</c:v>
                </c:pt>
                <c:pt idx="1939" formatCode="General">
                  <c:v>21.2</c:v>
                </c:pt>
                <c:pt idx="1940" formatCode="General">
                  <c:v>21.2</c:v>
                </c:pt>
                <c:pt idx="1941" formatCode="General">
                  <c:v>21.3</c:v>
                </c:pt>
                <c:pt idx="1942" formatCode="General">
                  <c:v>21.4</c:v>
                </c:pt>
                <c:pt idx="1943" formatCode="General">
                  <c:v>21.4</c:v>
                </c:pt>
                <c:pt idx="1944" formatCode="General">
                  <c:v>21.4</c:v>
                </c:pt>
                <c:pt idx="1945" formatCode="General">
                  <c:v>21.4</c:v>
                </c:pt>
                <c:pt idx="1946" formatCode="General">
                  <c:v>21.5</c:v>
                </c:pt>
                <c:pt idx="1947" formatCode="General">
                  <c:v>21.5</c:v>
                </c:pt>
                <c:pt idx="1948" formatCode="General">
                  <c:v>21.5</c:v>
                </c:pt>
                <c:pt idx="1949" formatCode="General">
                  <c:v>21.5</c:v>
                </c:pt>
                <c:pt idx="1950" formatCode="General">
                  <c:v>21.6</c:v>
                </c:pt>
                <c:pt idx="1951" formatCode="General">
                  <c:v>21.6</c:v>
                </c:pt>
                <c:pt idx="1952" formatCode="General">
                  <c:v>21.6</c:v>
                </c:pt>
                <c:pt idx="1953" formatCode="General">
                  <c:v>21.6</c:v>
                </c:pt>
                <c:pt idx="1954" formatCode="General">
                  <c:v>21.7</c:v>
                </c:pt>
                <c:pt idx="1955" formatCode="General">
                  <c:v>21.8</c:v>
                </c:pt>
                <c:pt idx="1956" formatCode="General">
                  <c:v>21.8</c:v>
                </c:pt>
                <c:pt idx="1957" formatCode="General">
                  <c:v>21.8</c:v>
                </c:pt>
                <c:pt idx="1958" formatCode="General">
                  <c:v>21.8</c:v>
                </c:pt>
                <c:pt idx="1959" formatCode="General">
                  <c:v>21.9</c:v>
                </c:pt>
                <c:pt idx="1960" formatCode="General">
                  <c:v>21.9</c:v>
                </c:pt>
                <c:pt idx="1961" formatCode="General">
                  <c:v>22</c:v>
                </c:pt>
                <c:pt idx="1962" formatCode="General">
                  <c:v>22</c:v>
                </c:pt>
                <c:pt idx="1963" formatCode="General">
                  <c:v>22</c:v>
                </c:pt>
                <c:pt idx="1964" formatCode="General">
                  <c:v>22</c:v>
                </c:pt>
                <c:pt idx="1965" formatCode="General">
                  <c:v>22</c:v>
                </c:pt>
                <c:pt idx="1966" formatCode="General">
                  <c:v>22</c:v>
                </c:pt>
                <c:pt idx="1967" formatCode="General">
                  <c:v>22.1</c:v>
                </c:pt>
                <c:pt idx="1968" formatCode="General">
                  <c:v>22.1</c:v>
                </c:pt>
                <c:pt idx="1969" formatCode="General">
                  <c:v>22.1</c:v>
                </c:pt>
                <c:pt idx="1970" formatCode="General">
                  <c:v>22.1</c:v>
                </c:pt>
                <c:pt idx="1971" formatCode="General">
                  <c:v>22.2</c:v>
                </c:pt>
                <c:pt idx="1972" formatCode="General">
                  <c:v>22.2</c:v>
                </c:pt>
                <c:pt idx="1973" formatCode="General">
                  <c:v>22.2</c:v>
                </c:pt>
                <c:pt idx="1974" formatCode="General">
                  <c:v>22.2</c:v>
                </c:pt>
                <c:pt idx="1975" formatCode="General">
                  <c:v>22.3</c:v>
                </c:pt>
                <c:pt idx="1976" formatCode="General">
                  <c:v>22.4</c:v>
                </c:pt>
                <c:pt idx="1977" formatCode="General">
                  <c:v>22.4</c:v>
                </c:pt>
                <c:pt idx="1978" formatCode="General">
                  <c:v>22.5</c:v>
                </c:pt>
                <c:pt idx="1979" formatCode="General">
                  <c:v>22.6</c:v>
                </c:pt>
                <c:pt idx="1980" formatCode="General">
                  <c:v>22.7</c:v>
                </c:pt>
                <c:pt idx="1981" formatCode="General">
                  <c:v>22.7</c:v>
                </c:pt>
                <c:pt idx="1982" formatCode="General">
                  <c:v>22.8</c:v>
                </c:pt>
                <c:pt idx="1983" formatCode="General">
                  <c:v>22.8</c:v>
                </c:pt>
                <c:pt idx="1984" formatCode="General">
                  <c:v>22.8</c:v>
                </c:pt>
                <c:pt idx="1985" formatCode="General">
                  <c:v>22.9</c:v>
                </c:pt>
                <c:pt idx="1986" formatCode="General">
                  <c:v>22.9</c:v>
                </c:pt>
                <c:pt idx="1987" formatCode="General">
                  <c:v>22.9</c:v>
                </c:pt>
                <c:pt idx="1988" formatCode="General">
                  <c:v>22.9</c:v>
                </c:pt>
                <c:pt idx="1989" formatCode="General">
                  <c:v>23</c:v>
                </c:pt>
                <c:pt idx="1990" formatCode="General">
                  <c:v>23</c:v>
                </c:pt>
                <c:pt idx="1991" formatCode="General">
                  <c:v>23</c:v>
                </c:pt>
                <c:pt idx="1992" formatCode="General">
                  <c:v>23</c:v>
                </c:pt>
                <c:pt idx="1993" formatCode="General">
                  <c:v>23</c:v>
                </c:pt>
                <c:pt idx="1994" formatCode="General">
                  <c:v>23</c:v>
                </c:pt>
                <c:pt idx="1995" formatCode="General">
                  <c:v>23</c:v>
                </c:pt>
                <c:pt idx="1996" formatCode="General">
                  <c:v>23.1</c:v>
                </c:pt>
                <c:pt idx="1997" formatCode="General">
                  <c:v>23.1</c:v>
                </c:pt>
                <c:pt idx="1998" formatCode="General">
                  <c:v>23.1</c:v>
                </c:pt>
                <c:pt idx="1999" formatCode="General">
                  <c:v>23.2</c:v>
                </c:pt>
                <c:pt idx="2000" formatCode="General">
                  <c:v>23.2</c:v>
                </c:pt>
                <c:pt idx="2001" formatCode="General">
                  <c:v>23.2</c:v>
                </c:pt>
                <c:pt idx="2002" formatCode="General">
                  <c:v>23.2</c:v>
                </c:pt>
                <c:pt idx="2003" formatCode="General">
                  <c:v>23.3</c:v>
                </c:pt>
                <c:pt idx="2004" formatCode="General">
                  <c:v>23.3</c:v>
                </c:pt>
                <c:pt idx="2005" formatCode="General">
                  <c:v>23.3</c:v>
                </c:pt>
                <c:pt idx="2006" formatCode="General">
                  <c:v>23.4</c:v>
                </c:pt>
                <c:pt idx="2007" formatCode="General">
                  <c:v>23.4</c:v>
                </c:pt>
                <c:pt idx="2008" formatCode="General">
                  <c:v>23.6</c:v>
                </c:pt>
                <c:pt idx="2009" formatCode="General">
                  <c:v>23.6</c:v>
                </c:pt>
                <c:pt idx="2010" formatCode="General">
                  <c:v>23.7</c:v>
                </c:pt>
                <c:pt idx="2011" formatCode="General">
                  <c:v>23.8</c:v>
                </c:pt>
                <c:pt idx="2012" formatCode="General">
                  <c:v>23.8</c:v>
                </c:pt>
                <c:pt idx="2013" formatCode="General">
                  <c:v>23.9</c:v>
                </c:pt>
                <c:pt idx="2014" formatCode="General">
                  <c:v>23.9</c:v>
                </c:pt>
                <c:pt idx="2015" formatCode="General">
                  <c:v>24</c:v>
                </c:pt>
                <c:pt idx="2016" formatCode="General">
                  <c:v>24</c:v>
                </c:pt>
                <c:pt idx="2017" formatCode="General">
                  <c:v>24.1</c:v>
                </c:pt>
                <c:pt idx="2018" formatCode="General">
                  <c:v>24.1</c:v>
                </c:pt>
                <c:pt idx="2019" formatCode="General">
                  <c:v>24.1</c:v>
                </c:pt>
                <c:pt idx="2020" formatCode="General">
                  <c:v>24.2</c:v>
                </c:pt>
                <c:pt idx="2021" formatCode="General">
                  <c:v>24.2</c:v>
                </c:pt>
                <c:pt idx="2022" formatCode="General">
                  <c:v>24.2</c:v>
                </c:pt>
                <c:pt idx="2023" formatCode="General">
                  <c:v>24.3</c:v>
                </c:pt>
                <c:pt idx="2024" formatCode="General">
                  <c:v>24.3</c:v>
                </c:pt>
                <c:pt idx="2025" formatCode="General">
                  <c:v>24.4</c:v>
                </c:pt>
                <c:pt idx="2026" formatCode="General">
                  <c:v>24.4</c:v>
                </c:pt>
                <c:pt idx="2027" formatCode="General">
                  <c:v>24.5</c:v>
                </c:pt>
                <c:pt idx="2028" formatCode="General">
                  <c:v>24.5</c:v>
                </c:pt>
                <c:pt idx="2029" formatCode="General">
                  <c:v>24.6</c:v>
                </c:pt>
                <c:pt idx="2030" formatCode="General">
                  <c:v>24.6</c:v>
                </c:pt>
                <c:pt idx="2031" formatCode="General">
                  <c:v>24.6</c:v>
                </c:pt>
                <c:pt idx="2032" formatCode="General">
                  <c:v>24.7</c:v>
                </c:pt>
                <c:pt idx="2033" formatCode="General">
                  <c:v>24.8</c:v>
                </c:pt>
                <c:pt idx="2034" formatCode="General">
                  <c:v>24.8</c:v>
                </c:pt>
                <c:pt idx="2035" formatCode="General">
                  <c:v>24.9</c:v>
                </c:pt>
                <c:pt idx="2036" formatCode="General">
                  <c:v>25</c:v>
                </c:pt>
                <c:pt idx="2037" formatCode="General">
                  <c:v>25</c:v>
                </c:pt>
                <c:pt idx="2038" formatCode="General">
                  <c:v>25</c:v>
                </c:pt>
                <c:pt idx="2039" formatCode="General">
                  <c:v>25.1</c:v>
                </c:pt>
                <c:pt idx="2040" formatCode="General">
                  <c:v>25.3</c:v>
                </c:pt>
                <c:pt idx="2041" formatCode="General">
                  <c:v>25.5</c:v>
                </c:pt>
                <c:pt idx="2042" formatCode="General">
                  <c:v>25.5</c:v>
                </c:pt>
                <c:pt idx="2043" formatCode="General">
                  <c:v>25.6</c:v>
                </c:pt>
                <c:pt idx="2044" formatCode="General">
                  <c:v>25.7</c:v>
                </c:pt>
                <c:pt idx="2045" formatCode="General">
                  <c:v>25.7</c:v>
                </c:pt>
                <c:pt idx="2046" formatCode="General">
                  <c:v>25.9</c:v>
                </c:pt>
                <c:pt idx="2047" formatCode="General">
                  <c:v>25.9</c:v>
                </c:pt>
                <c:pt idx="2048" formatCode="General">
                  <c:v>26.1</c:v>
                </c:pt>
                <c:pt idx="2049" formatCode="General">
                  <c:v>26.1</c:v>
                </c:pt>
                <c:pt idx="2050" formatCode="General">
                  <c:v>26.1</c:v>
                </c:pt>
                <c:pt idx="2051" formatCode="General">
                  <c:v>26.1</c:v>
                </c:pt>
                <c:pt idx="2052" formatCode="General">
                  <c:v>26.2</c:v>
                </c:pt>
                <c:pt idx="2053" formatCode="General">
                  <c:v>26.2</c:v>
                </c:pt>
                <c:pt idx="2054" formatCode="General">
                  <c:v>26.4</c:v>
                </c:pt>
                <c:pt idx="2055" formatCode="General">
                  <c:v>26.6</c:v>
                </c:pt>
                <c:pt idx="2056" formatCode="General">
                  <c:v>26.9</c:v>
                </c:pt>
                <c:pt idx="2057" formatCode="General">
                  <c:v>27</c:v>
                </c:pt>
                <c:pt idx="2058" formatCode="General">
                  <c:v>27.1</c:v>
                </c:pt>
                <c:pt idx="2059" formatCode="General">
                  <c:v>27.6</c:v>
                </c:pt>
                <c:pt idx="2060" formatCode="General">
                  <c:v>27.7</c:v>
                </c:pt>
                <c:pt idx="2061" formatCode="General">
                  <c:v>27.8</c:v>
                </c:pt>
                <c:pt idx="2062" formatCode="General">
                  <c:v>27.9</c:v>
                </c:pt>
                <c:pt idx="2063" formatCode="General">
                  <c:v>27.9</c:v>
                </c:pt>
                <c:pt idx="2064" formatCode="General">
                  <c:v>28</c:v>
                </c:pt>
                <c:pt idx="2065" formatCode="General">
                  <c:v>28.1</c:v>
                </c:pt>
                <c:pt idx="2066" formatCode="General">
                  <c:v>28.3</c:v>
                </c:pt>
                <c:pt idx="2067" formatCode="General">
                  <c:v>28.4</c:v>
                </c:pt>
                <c:pt idx="2068" formatCode="General">
                  <c:v>28.5</c:v>
                </c:pt>
                <c:pt idx="2069" formatCode="General">
                  <c:v>28.6</c:v>
                </c:pt>
                <c:pt idx="2070" formatCode="General">
                  <c:v>28.6</c:v>
                </c:pt>
                <c:pt idx="2071" formatCode="General">
                  <c:v>29.3</c:v>
                </c:pt>
                <c:pt idx="2072" formatCode="General">
                  <c:v>29.8</c:v>
                </c:pt>
                <c:pt idx="2073" formatCode="General">
                  <c:v>29.9</c:v>
                </c:pt>
                <c:pt idx="2074" formatCode="General">
                  <c:v>30.1</c:v>
                </c:pt>
                <c:pt idx="2075" formatCode="General">
                  <c:v>30.1</c:v>
                </c:pt>
                <c:pt idx="2076" formatCode="General">
                  <c:v>30.5</c:v>
                </c:pt>
                <c:pt idx="2077" formatCode="General">
                  <c:v>30.7</c:v>
                </c:pt>
                <c:pt idx="2078" formatCode="General">
                  <c:v>30.7</c:v>
                </c:pt>
                <c:pt idx="2079" formatCode="General">
                  <c:v>31.3</c:v>
                </c:pt>
                <c:pt idx="2080" formatCode="General">
                  <c:v>31.6</c:v>
                </c:pt>
                <c:pt idx="2081" formatCode="General">
                  <c:v>31.7</c:v>
                </c:pt>
                <c:pt idx="2082" formatCode="General">
                  <c:v>31.7</c:v>
                </c:pt>
                <c:pt idx="2083" formatCode="General">
                  <c:v>32.299999999999997</c:v>
                </c:pt>
                <c:pt idx="2084" formatCode="General">
                  <c:v>32.299999999999997</c:v>
                </c:pt>
                <c:pt idx="2085" formatCode="General">
                  <c:v>34.1</c:v>
                </c:pt>
                <c:pt idx="2086" formatCode="General">
                  <c:v>34.200000000000003</c:v>
                </c:pt>
                <c:pt idx="2087" formatCode="General">
                  <c:v>35.1</c:v>
                </c:pt>
                <c:pt idx="2088" formatCode="General">
                  <c:v>35.299999999999997</c:v>
                </c:pt>
                <c:pt idx="2089" formatCode="General">
                  <c:v>36.9</c:v>
                </c:pt>
                <c:pt idx="2090" formatCode="General">
                  <c:v>38.6</c:v>
                </c:pt>
                <c:pt idx="2091" formatCode="General">
                  <c:v>38.9</c:v>
                </c:pt>
                <c:pt idx="2092" formatCode="General">
                  <c:v>40.5</c:v>
                </c:pt>
              </c:numCache>
            </c:numRef>
          </c:xVal>
          <c:yVal>
            <c:numRef>
              <c:f>AT!$AC$2378:$AC$4470</c:f>
              <c:numCache>
                <c:formatCode>0.00%</c:formatCode>
                <c:ptCount val="2093"/>
                <c:pt idx="0">
                  <c:v>5.0661935307765795E-5</c:v>
                </c:pt>
                <c:pt idx="1">
                  <c:v>2.4250034120376689E-4</c:v>
                </c:pt>
                <c:pt idx="2">
                  <c:v>7.8515081206496527E-4</c:v>
                </c:pt>
                <c:pt idx="3">
                  <c:v>1.2535553432509896E-3</c:v>
                </c:pt>
                <c:pt idx="4">
                  <c:v>1.8446840453118602E-3</c:v>
                </c:pt>
                <c:pt idx="5">
                  <c:v>2.6763477548792138E-3</c:v>
                </c:pt>
                <c:pt idx="6">
                  <c:v>4.2873754606250853E-3</c:v>
                </c:pt>
                <c:pt idx="7">
                  <c:v>5.6711887539238432E-3</c:v>
                </c:pt>
                <c:pt idx="8">
                  <c:v>7.1691005868704787E-3</c:v>
                </c:pt>
                <c:pt idx="9">
                  <c:v>9.4161321140985403E-3</c:v>
                </c:pt>
                <c:pt idx="10">
                  <c:v>9.9819298485055285E-3</c:v>
                </c:pt>
                <c:pt idx="11">
                  <c:v>1.0345189026886858E-2</c:v>
                </c:pt>
                <c:pt idx="12">
                  <c:v>1.1239088303534872E-2</c:v>
                </c:pt>
                <c:pt idx="13">
                  <c:v>1.3987389108775762E-2</c:v>
                </c:pt>
                <c:pt idx="14">
                  <c:v>1.5385287293571722E-2</c:v>
                </c:pt>
                <c:pt idx="15">
                  <c:v>1.6216841817933671E-2</c:v>
                </c:pt>
                <c:pt idx="16">
                  <c:v>1.7531322505800466E-2</c:v>
                </c:pt>
                <c:pt idx="17">
                  <c:v>1.8840780674218644E-2</c:v>
                </c:pt>
                <c:pt idx="18">
                  <c:v>2.0412392520813432E-2</c:v>
                </c:pt>
                <c:pt idx="19">
                  <c:v>2.1820226559301218E-2</c:v>
                </c:pt>
                <c:pt idx="20">
                  <c:v>2.3279159273918389E-2</c:v>
                </c:pt>
                <c:pt idx="21">
                  <c:v>2.4212256039306677E-2</c:v>
                </c:pt>
                <c:pt idx="22">
                  <c:v>2.6136972840180159E-2</c:v>
                </c:pt>
                <c:pt idx="23">
                  <c:v>2.669883990719258E-2</c:v>
                </c:pt>
                <c:pt idx="24">
                  <c:v>2.7318356762658664E-2</c:v>
                </c:pt>
                <c:pt idx="25">
                  <c:v>2.8351139620581417E-2</c:v>
                </c:pt>
                <c:pt idx="26">
                  <c:v>3.2503889722942547E-2</c:v>
                </c:pt>
                <c:pt idx="27">
                  <c:v>3.5334297802647747E-2</c:v>
                </c:pt>
                <c:pt idx="28">
                  <c:v>3.7686147127064286E-2</c:v>
                </c:pt>
                <c:pt idx="29">
                  <c:v>3.8507984168145222E-2</c:v>
                </c:pt>
                <c:pt idx="30">
                  <c:v>3.9558018288521908E-2</c:v>
                </c:pt>
                <c:pt idx="31">
                  <c:v>4.2794595332332472E-2</c:v>
                </c:pt>
                <c:pt idx="32">
                  <c:v>4.4447550156953737E-2</c:v>
                </c:pt>
                <c:pt idx="33">
                  <c:v>4.5534925617578825E-2</c:v>
                </c:pt>
                <c:pt idx="34">
                  <c:v>4.6859669714753659E-2</c:v>
                </c:pt>
                <c:pt idx="35">
                  <c:v>5.0832264228197088E-2</c:v>
                </c:pt>
                <c:pt idx="36">
                  <c:v>5.105500204722261E-2</c:v>
                </c:pt>
                <c:pt idx="37">
                  <c:v>5.193055820936264E-2</c:v>
                </c:pt>
                <c:pt idx="38">
                  <c:v>5.2508693871980358E-2</c:v>
                </c:pt>
                <c:pt idx="39">
                  <c:v>5.3218943633137721E-2</c:v>
                </c:pt>
                <c:pt idx="40">
                  <c:v>5.5421100040944464E-2</c:v>
                </c:pt>
                <c:pt idx="41">
                  <c:v>5.717210318001912E-2</c:v>
                </c:pt>
                <c:pt idx="42">
                  <c:v>5.9489777535143999E-2</c:v>
                </c:pt>
                <c:pt idx="43">
                  <c:v>6.1263382011737422E-2</c:v>
                </c:pt>
                <c:pt idx="44">
                  <c:v>6.172305172649107E-2</c:v>
                </c:pt>
                <c:pt idx="45">
                  <c:v>6.8851426231745602E-2</c:v>
                </c:pt>
                <c:pt idx="46">
                  <c:v>6.9419844411082302E-2</c:v>
                </c:pt>
                <c:pt idx="47">
                  <c:v>7.1086993312406171E-2</c:v>
                </c:pt>
                <c:pt idx="48">
                  <c:v>7.1478968199808923E-2</c:v>
                </c:pt>
                <c:pt idx="49">
                  <c:v>7.2742241026340929E-2</c:v>
                </c:pt>
                <c:pt idx="50">
                  <c:v>7.3714207724853278E-2</c:v>
                </c:pt>
                <c:pt idx="51">
                  <c:v>7.5053255083936121E-2</c:v>
                </c:pt>
                <c:pt idx="52">
                  <c:v>7.5917892725535688E-2</c:v>
                </c:pt>
                <c:pt idx="53">
                  <c:v>7.6863545789545518E-2</c:v>
                </c:pt>
                <c:pt idx="54">
                  <c:v>7.9632810154224104E-2</c:v>
                </c:pt>
                <c:pt idx="55">
                  <c:v>8.2242227378190258E-2</c:v>
                </c:pt>
                <c:pt idx="56">
                  <c:v>8.2526654838269417E-2</c:v>
                </c:pt>
                <c:pt idx="57">
                  <c:v>8.3158837177562436E-2</c:v>
                </c:pt>
                <c:pt idx="58">
                  <c:v>8.4282352941176461E-2</c:v>
                </c:pt>
                <c:pt idx="59">
                  <c:v>8.5259014603521213E-2</c:v>
                </c:pt>
                <c:pt idx="60">
                  <c:v>8.616295891906646E-2</c:v>
                </c:pt>
                <c:pt idx="61">
                  <c:v>9.1460297529684723E-2</c:v>
                </c:pt>
                <c:pt idx="62">
                  <c:v>9.2907438242118182E-2</c:v>
                </c:pt>
                <c:pt idx="63">
                  <c:v>9.3965552067694816E-2</c:v>
                </c:pt>
                <c:pt idx="64">
                  <c:v>0.1111511942131841</c:v>
                </c:pt>
                <c:pt idx="65">
                  <c:v>0.11143944315545243</c:v>
                </c:pt>
                <c:pt idx="66">
                  <c:v>0.11291508120649651</c:v>
                </c:pt>
                <c:pt idx="67">
                  <c:v>0.11335062099085573</c:v>
                </c:pt>
                <c:pt idx="68">
                  <c:v>0.11520120103725945</c:v>
                </c:pt>
                <c:pt idx="69">
                  <c:v>0.1154036304080797</c:v>
                </c:pt>
                <c:pt idx="70">
                  <c:v>0.11559929029616486</c:v>
                </c:pt>
                <c:pt idx="71">
                  <c:v>0.1186690323461171</c:v>
                </c:pt>
                <c:pt idx="72">
                  <c:v>0.11903644056230381</c:v>
                </c:pt>
                <c:pt idx="73">
                  <c:v>0.12061165552067694</c:v>
                </c:pt>
                <c:pt idx="74">
                  <c:v>0.12188126108912242</c:v>
                </c:pt>
                <c:pt idx="75">
                  <c:v>0.1220399071925754</c:v>
                </c:pt>
                <c:pt idx="76">
                  <c:v>0.12375957417769892</c:v>
                </c:pt>
                <c:pt idx="77">
                  <c:v>0.12465609389927665</c:v>
                </c:pt>
                <c:pt idx="78">
                  <c:v>0.14779724307356354</c:v>
                </c:pt>
                <c:pt idx="79">
                  <c:v>0.14859156544288249</c:v>
                </c:pt>
                <c:pt idx="80">
                  <c:v>0.16302453937491471</c:v>
                </c:pt>
                <c:pt idx="81">
                  <c:v>0.16571104135389655</c:v>
                </c:pt>
                <c:pt idx="82">
                  <c:v>0.17213724580319367</c:v>
                </c:pt>
                <c:pt idx="83">
                  <c:v>0.1730970929439061</c:v>
                </c:pt>
                <c:pt idx="84">
                  <c:v>0.17312875665347346</c:v>
                </c:pt>
                <c:pt idx="85">
                  <c:v>0.17434158591510851</c:v>
                </c:pt>
                <c:pt idx="86">
                  <c:v>0.17515654428824895</c:v>
                </c:pt>
                <c:pt idx="87">
                  <c:v>0.17578730721987171</c:v>
                </c:pt>
                <c:pt idx="88">
                  <c:v>0.18723712296983758</c:v>
                </c:pt>
                <c:pt idx="89">
                  <c:v>0.19290121468541011</c:v>
                </c:pt>
                <c:pt idx="90">
                  <c:v>0.22595692643646784</c:v>
                </c:pt>
                <c:pt idx="91">
                  <c:v>0.22629802101815202</c:v>
                </c:pt>
                <c:pt idx="92">
                  <c:v>0.22761217415040261</c:v>
                </c:pt>
                <c:pt idx="93">
                  <c:v>0.22882675037532413</c:v>
                </c:pt>
                <c:pt idx="94">
                  <c:v>0.23598929984987033</c:v>
                </c:pt>
                <c:pt idx="95">
                  <c:v>0.23718553296028386</c:v>
                </c:pt>
                <c:pt idx="96">
                  <c:v>0.23724558482325642</c:v>
                </c:pt>
                <c:pt idx="97">
                  <c:v>0.2374460488603794</c:v>
                </c:pt>
                <c:pt idx="98">
                  <c:v>0.23756800873481643</c:v>
                </c:pt>
                <c:pt idx="99">
                  <c:v>0.2389196123925208</c:v>
                </c:pt>
                <c:pt idx="100">
                  <c:v>0.24046676675310494</c:v>
                </c:pt>
                <c:pt idx="101">
                  <c:v>0.24175002047222599</c:v>
                </c:pt>
                <c:pt idx="102">
                  <c:v>0.24203346526545652</c:v>
                </c:pt>
                <c:pt idx="103">
                  <c:v>0.24227454619899003</c:v>
                </c:pt>
                <c:pt idx="104">
                  <c:v>0.24298697966425548</c:v>
                </c:pt>
                <c:pt idx="105">
                  <c:v>0.24374800054592602</c:v>
                </c:pt>
                <c:pt idx="106">
                  <c:v>0.24446294527091578</c:v>
                </c:pt>
                <c:pt idx="107">
                  <c:v>0.24491650061416675</c:v>
                </c:pt>
                <c:pt idx="108">
                  <c:v>0.24514174969291658</c:v>
                </c:pt>
                <c:pt idx="109">
                  <c:v>0.24521359355807285</c:v>
                </c:pt>
                <c:pt idx="110">
                  <c:v>0.24549867612938442</c:v>
                </c:pt>
                <c:pt idx="111">
                  <c:v>0.24604678586051584</c:v>
                </c:pt>
                <c:pt idx="112">
                  <c:v>0.24722227378190251</c:v>
                </c:pt>
                <c:pt idx="113">
                  <c:v>0.24729389927664797</c:v>
                </c:pt>
                <c:pt idx="114">
                  <c:v>0.24776929166097988</c:v>
                </c:pt>
                <c:pt idx="115">
                  <c:v>0.2484948273508939</c:v>
                </c:pt>
                <c:pt idx="116">
                  <c:v>0.25123362904326457</c:v>
                </c:pt>
                <c:pt idx="117">
                  <c:v>0.25146379145625763</c:v>
                </c:pt>
                <c:pt idx="118">
                  <c:v>0.25158007370001362</c:v>
                </c:pt>
                <c:pt idx="119">
                  <c:v>0.25172004913334239</c:v>
                </c:pt>
                <c:pt idx="120">
                  <c:v>0.25182366589327143</c:v>
                </c:pt>
                <c:pt idx="121">
                  <c:v>0.25199825303671347</c:v>
                </c:pt>
                <c:pt idx="122">
                  <c:v>0.25304948819434964</c:v>
                </c:pt>
                <c:pt idx="123">
                  <c:v>0.25332441654155857</c:v>
                </c:pt>
                <c:pt idx="124">
                  <c:v>0.25365950593694547</c:v>
                </c:pt>
                <c:pt idx="125">
                  <c:v>0.25398957281288376</c:v>
                </c:pt>
                <c:pt idx="126">
                  <c:v>0.25449837587006952</c:v>
                </c:pt>
                <c:pt idx="127">
                  <c:v>0.25456224921523124</c:v>
                </c:pt>
                <c:pt idx="128">
                  <c:v>0.25473246895045709</c:v>
                </c:pt>
                <c:pt idx="129">
                  <c:v>0.25511330694690859</c:v>
                </c:pt>
                <c:pt idx="130">
                  <c:v>0.25544883308311711</c:v>
                </c:pt>
                <c:pt idx="131">
                  <c:v>0.25573009417223952</c:v>
                </c:pt>
                <c:pt idx="132">
                  <c:v>0.255806851371639</c:v>
                </c:pt>
                <c:pt idx="133">
                  <c:v>0.25586930530913049</c:v>
                </c:pt>
                <c:pt idx="134">
                  <c:v>0.25607468268049666</c:v>
                </c:pt>
                <c:pt idx="135">
                  <c:v>0.47507400027296287</c:v>
                </c:pt>
                <c:pt idx="136">
                  <c:v>0.47509878531458971</c:v>
                </c:pt>
                <c:pt idx="137">
                  <c:v>0.47528210727446413</c:v>
                </c:pt>
                <c:pt idx="138">
                  <c:v>0.47593831035894618</c:v>
                </c:pt>
                <c:pt idx="139">
                  <c:v>0.47659451344342824</c:v>
                </c:pt>
                <c:pt idx="140">
                  <c:v>0.47682565852326991</c:v>
                </c:pt>
                <c:pt idx="141">
                  <c:v>0.47704282789681979</c:v>
                </c:pt>
                <c:pt idx="142">
                  <c:v>0.47735389654701771</c:v>
                </c:pt>
                <c:pt idx="143">
                  <c:v>0.47788639279377626</c:v>
                </c:pt>
                <c:pt idx="144">
                  <c:v>0.47832575406032463</c:v>
                </c:pt>
                <c:pt idx="145">
                  <c:v>0.47863048996860907</c:v>
                </c:pt>
                <c:pt idx="146">
                  <c:v>0.47874742732359749</c:v>
                </c:pt>
                <c:pt idx="147">
                  <c:v>0.47932097720758821</c:v>
                </c:pt>
                <c:pt idx="148">
                  <c:v>0.48066406441927101</c:v>
                </c:pt>
                <c:pt idx="149">
                  <c:v>0.4808082980756106</c:v>
                </c:pt>
                <c:pt idx="150">
                  <c:v>0.48101116418725248</c:v>
                </c:pt>
                <c:pt idx="151">
                  <c:v>0.48104402893407927</c:v>
                </c:pt>
                <c:pt idx="152">
                  <c:v>0.48188672034939251</c:v>
                </c:pt>
                <c:pt idx="153">
                  <c:v>0.48230752013102207</c:v>
                </c:pt>
                <c:pt idx="154">
                  <c:v>0.48259030981302015</c:v>
                </c:pt>
                <c:pt idx="155">
                  <c:v>0.48268541012692762</c:v>
                </c:pt>
                <c:pt idx="156">
                  <c:v>0.48283455711751039</c:v>
                </c:pt>
                <c:pt idx="157">
                  <c:v>0.48305947864064402</c:v>
                </c:pt>
                <c:pt idx="158">
                  <c:v>0.4850522178244846</c:v>
                </c:pt>
                <c:pt idx="159">
                  <c:v>0.48526294527091562</c:v>
                </c:pt>
                <c:pt idx="160">
                  <c:v>0.48535051180565014</c:v>
                </c:pt>
                <c:pt idx="161">
                  <c:v>0.48554093080387589</c:v>
                </c:pt>
                <c:pt idx="162">
                  <c:v>0.48573091306128002</c:v>
                </c:pt>
                <c:pt idx="163">
                  <c:v>0.48584501160092791</c:v>
                </c:pt>
                <c:pt idx="164">
                  <c:v>0.4860642554933805</c:v>
                </c:pt>
                <c:pt idx="165">
                  <c:v>0.48620281151903905</c:v>
                </c:pt>
                <c:pt idx="166">
                  <c:v>0.48628109731131419</c:v>
                </c:pt>
                <c:pt idx="167">
                  <c:v>0.48651650061416668</c:v>
                </c:pt>
                <c:pt idx="168">
                  <c:v>0.4868891497202128</c:v>
                </c:pt>
                <c:pt idx="169">
                  <c:v>0.48715927391838393</c:v>
                </c:pt>
                <c:pt idx="170">
                  <c:v>0.48727053364269129</c:v>
                </c:pt>
                <c:pt idx="171">
                  <c:v>0.4874391155998361</c:v>
                </c:pt>
                <c:pt idx="172">
                  <c:v>0.48846829534598052</c:v>
                </c:pt>
                <c:pt idx="173">
                  <c:v>0.48852234202265582</c:v>
                </c:pt>
                <c:pt idx="174">
                  <c:v>0.4886316364132659</c:v>
                </c:pt>
                <c:pt idx="175">
                  <c:v>0.48887894090350748</c:v>
                </c:pt>
                <c:pt idx="176">
                  <c:v>0.48900111914835531</c:v>
                </c:pt>
                <c:pt idx="177">
                  <c:v>0.48918902688685673</c:v>
                </c:pt>
                <c:pt idx="178">
                  <c:v>0.48944419271188744</c:v>
                </c:pt>
                <c:pt idx="179">
                  <c:v>0.48975482462126374</c:v>
                </c:pt>
                <c:pt idx="180">
                  <c:v>0.49016612529002312</c:v>
                </c:pt>
                <c:pt idx="181">
                  <c:v>0.49022028115190386</c:v>
                </c:pt>
                <c:pt idx="182">
                  <c:v>0.49124290978572399</c:v>
                </c:pt>
                <c:pt idx="183">
                  <c:v>0.4915101951685546</c:v>
                </c:pt>
                <c:pt idx="184">
                  <c:v>0.49176819980892583</c:v>
                </c:pt>
                <c:pt idx="185">
                  <c:v>0.49192684591237884</c:v>
                </c:pt>
                <c:pt idx="186">
                  <c:v>0.49197859969974067</c:v>
                </c:pt>
                <c:pt idx="187">
                  <c:v>0.49245562986215369</c:v>
                </c:pt>
                <c:pt idx="188">
                  <c:v>0.4926311996724444</c:v>
                </c:pt>
                <c:pt idx="189">
                  <c:v>0.49280065511123244</c:v>
                </c:pt>
                <c:pt idx="190">
                  <c:v>0.49334647195305037</c:v>
                </c:pt>
                <c:pt idx="191">
                  <c:v>0.49370863927937764</c:v>
                </c:pt>
                <c:pt idx="192">
                  <c:v>0.49386018834447931</c:v>
                </c:pt>
                <c:pt idx="193">
                  <c:v>0.49517106592056775</c:v>
                </c:pt>
                <c:pt idx="194">
                  <c:v>0.49588317183021702</c:v>
                </c:pt>
                <c:pt idx="195">
                  <c:v>0.49609542786952371</c:v>
                </c:pt>
                <c:pt idx="196">
                  <c:v>0.49742443018970933</c:v>
                </c:pt>
                <c:pt idx="197">
                  <c:v>0.49798182066330016</c:v>
                </c:pt>
                <c:pt idx="198">
                  <c:v>0.4984084072608162</c:v>
                </c:pt>
                <c:pt idx="199">
                  <c:v>0.49849924935171286</c:v>
                </c:pt>
                <c:pt idx="200">
                  <c:v>0.49910500887129794</c:v>
                </c:pt>
                <c:pt idx="201">
                  <c:v>0.49927380919885356</c:v>
                </c:pt>
                <c:pt idx="202">
                  <c:v>0.49959273918384062</c:v>
                </c:pt>
                <c:pt idx="203">
                  <c:v>0.50059942677767166</c:v>
                </c:pt>
                <c:pt idx="204">
                  <c:v>0.50082773304217287</c:v>
                </c:pt>
                <c:pt idx="205">
                  <c:v>0.50092436194895595</c:v>
                </c:pt>
                <c:pt idx="206">
                  <c:v>0.50117253992084076</c:v>
                </c:pt>
                <c:pt idx="207">
                  <c:v>0.50133260543196401</c:v>
                </c:pt>
                <c:pt idx="208">
                  <c:v>0.50168374505254543</c:v>
                </c:pt>
                <c:pt idx="209">
                  <c:v>0.5022339293025796</c:v>
                </c:pt>
                <c:pt idx="210">
                  <c:v>0.50239596014740018</c:v>
                </c:pt>
                <c:pt idx="211">
                  <c:v>0.50255831854783695</c:v>
                </c:pt>
                <c:pt idx="212">
                  <c:v>0.50320567763068125</c:v>
                </c:pt>
                <c:pt idx="213">
                  <c:v>0.50328625631226986</c:v>
                </c:pt>
                <c:pt idx="214">
                  <c:v>0.50443608571038645</c:v>
                </c:pt>
                <c:pt idx="215">
                  <c:v>0.50457966425549361</c:v>
                </c:pt>
                <c:pt idx="216">
                  <c:v>0.50488167053364297</c:v>
                </c:pt>
                <c:pt idx="217">
                  <c:v>0.50496956462399367</c:v>
                </c:pt>
                <c:pt idx="218">
                  <c:v>0.50520289340794344</c:v>
                </c:pt>
                <c:pt idx="219">
                  <c:v>0.50560283881534074</c:v>
                </c:pt>
                <c:pt idx="220">
                  <c:v>0.50710817524225493</c:v>
                </c:pt>
                <c:pt idx="221">
                  <c:v>0.50730296164869682</c:v>
                </c:pt>
                <c:pt idx="222">
                  <c:v>0.50754316910058705</c:v>
                </c:pt>
                <c:pt idx="223">
                  <c:v>0.50766458304899709</c:v>
                </c:pt>
                <c:pt idx="224">
                  <c:v>0.50782410263409328</c:v>
                </c:pt>
                <c:pt idx="225">
                  <c:v>0.50809346253582655</c:v>
                </c:pt>
                <c:pt idx="226">
                  <c:v>0.50844405623038091</c:v>
                </c:pt>
                <c:pt idx="227">
                  <c:v>0.50856940084618552</c:v>
                </c:pt>
                <c:pt idx="228">
                  <c:v>0.50863938856284996</c:v>
                </c:pt>
                <c:pt idx="229">
                  <c:v>0.50961102770574607</c:v>
                </c:pt>
                <c:pt idx="230">
                  <c:v>0.50998935444247329</c:v>
                </c:pt>
                <c:pt idx="231">
                  <c:v>0.51037423229152479</c:v>
                </c:pt>
                <c:pt idx="232">
                  <c:v>0.51059937218506923</c:v>
                </c:pt>
                <c:pt idx="233">
                  <c:v>0.51073257813566297</c:v>
                </c:pt>
                <c:pt idx="234">
                  <c:v>0.51115785451071416</c:v>
                </c:pt>
                <c:pt idx="235">
                  <c:v>0.51278569673809238</c:v>
                </c:pt>
                <c:pt idx="236">
                  <c:v>0.51313618124744131</c:v>
                </c:pt>
                <c:pt idx="237">
                  <c:v>0.51351090487239015</c:v>
                </c:pt>
                <c:pt idx="238">
                  <c:v>0.51391205131704687</c:v>
                </c:pt>
                <c:pt idx="239">
                  <c:v>0.51406196260406745</c:v>
                </c:pt>
                <c:pt idx="240">
                  <c:v>0.51488434557117535</c:v>
                </c:pt>
                <c:pt idx="241">
                  <c:v>0.51522806059778925</c:v>
                </c:pt>
                <c:pt idx="242">
                  <c:v>0.51566545653064033</c:v>
                </c:pt>
                <c:pt idx="243">
                  <c:v>0.51571731950320754</c:v>
                </c:pt>
                <c:pt idx="244">
                  <c:v>0.5160590691961241</c:v>
                </c:pt>
                <c:pt idx="245">
                  <c:v>0.51636795414221393</c:v>
                </c:pt>
                <c:pt idx="246">
                  <c:v>0.51650836631636432</c:v>
                </c:pt>
                <c:pt idx="247">
                  <c:v>0.51839934488876771</c:v>
                </c:pt>
                <c:pt idx="248">
                  <c:v>0.51848287157090223</c:v>
                </c:pt>
                <c:pt idx="249">
                  <c:v>0.51876948273508949</c:v>
                </c:pt>
                <c:pt idx="250">
                  <c:v>0.51879546881397576</c:v>
                </c:pt>
                <c:pt idx="251">
                  <c:v>0.51883139074655393</c:v>
                </c:pt>
                <c:pt idx="252">
                  <c:v>0.51892496246758568</c:v>
                </c:pt>
                <c:pt idx="253">
                  <c:v>0.51920578681588647</c:v>
                </c:pt>
                <c:pt idx="254">
                  <c:v>0.51966523816022936</c:v>
                </c:pt>
                <c:pt idx="255">
                  <c:v>0.51980335744506623</c:v>
                </c:pt>
                <c:pt idx="256">
                  <c:v>0.5199024976115737</c:v>
                </c:pt>
                <c:pt idx="257">
                  <c:v>0.52017327692097726</c:v>
                </c:pt>
                <c:pt idx="258">
                  <c:v>0.52034284154497068</c:v>
                </c:pt>
                <c:pt idx="259">
                  <c:v>0.52052081342978029</c:v>
                </c:pt>
                <c:pt idx="260">
                  <c:v>0.52080644192711889</c:v>
                </c:pt>
                <c:pt idx="261">
                  <c:v>0.52123237341340245</c:v>
                </c:pt>
                <c:pt idx="262">
                  <c:v>0.52142683226422815</c:v>
                </c:pt>
                <c:pt idx="263">
                  <c:v>0.52158416814521624</c:v>
                </c:pt>
                <c:pt idx="264">
                  <c:v>0.52163985259997259</c:v>
                </c:pt>
                <c:pt idx="265">
                  <c:v>0.5217296028388152</c:v>
                </c:pt>
                <c:pt idx="266">
                  <c:v>0.52187907738501416</c:v>
                </c:pt>
                <c:pt idx="267">
                  <c:v>0.52193159546881385</c:v>
                </c:pt>
                <c:pt idx="268">
                  <c:v>0.52217649788453646</c:v>
                </c:pt>
                <c:pt idx="269">
                  <c:v>0.52232466220827056</c:v>
                </c:pt>
                <c:pt idx="270">
                  <c:v>0.52250449024157208</c:v>
                </c:pt>
                <c:pt idx="271">
                  <c:v>0.52264337382284687</c:v>
                </c:pt>
                <c:pt idx="272">
                  <c:v>0.5247407124334651</c:v>
                </c:pt>
                <c:pt idx="273">
                  <c:v>0.524995113962058</c:v>
                </c:pt>
                <c:pt idx="274">
                  <c:v>0.52511303398389508</c:v>
                </c:pt>
                <c:pt idx="275">
                  <c:v>0.52546832264228183</c:v>
                </c:pt>
                <c:pt idx="276">
                  <c:v>0.52578517810836622</c:v>
                </c:pt>
                <c:pt idx="277">
                  <c:v>0.52595332332468936</c:v>
                </c:pt>
                <c:pt idx="278">
                  <c:v>0.52602483963422941</c:v>
                </c:pt>
                <c:pt idx="279">
                  <c:v>0.52630926709430859</c:v>
                </c:pt>
                <c:pt idx="280">
                  <c:v>0.52704299167462798</c:v>
                </c:pt>
                <c:pt idx="281">
                  <c:v>0.52718384058959999</c:v>
                </c:pt>
                <c:pt idx="282">
                  <c:v>0.52731256994677211</c:v>
                </c:pt>
                <c:pt idx="283">
                  <c:v>0.52766152586324544</c:v>
                </c:pt>
                <c:pt idx="284">
                  <c:v>0.52801921659615114</c:v>
                </c:pt>
                <c:pt idx="285">
                  <c:v>0.52817950047768525</c:v>
                </c:pt>
                <c:pt idx="286">
                  <c:v>0.5290696874573495</c:v>
                </c:pt>
                <c:pt idx="287">
                  <c:v>0.52968854920158315</c:v>
                </c:pt>
                <c:pt idx="288">
                  <c:v>0.52976126654838263</c:v>
                </c:pt>
                <c:pt idx="289">
                  <c:v>0.53293811928483681</c:v>
                </c:pt>
                <c:pt idx="290">
                  <c:v>0.53312515354169498</c:v>
                </c:pt>
                <c:pt idx="291">
                  <c:v>0.53366572949365354</c:v>
                </c:pt>
                <c:pt idx="292">
                  <c:v>0.53372370683772341</c:v>
                </c:pt>
                <c:pt idx="293">
                  <c:v>0.53381454892862013</c:v>
                </c:pt>
                <c:pt idx="294">
                  <c:v>0.53423927937764426</c:v>
                </c:pt>
                <c:pt idx="295">
                  <c:v>0.53441375733588092</c:v>
                </c:pt>
                <c:pt idx="296">
                  <c:v>0.53466925071652782</c:v>
                </c:pt>
                <c:pt idx="297">
                  <c:v>0.534856284973386</c:v>
                </c:pt>
                <c:pt idx="298">
                  <c:v>0.5354264501160092</c:v>
                </c:pt>
                <c:pt idx="299">
                  <c:v>0.53547219871707374</c:v>
                </c:pt>
                <c:pt idx="300">
                  <c:v>0.53559317592466216</c:v>
                </c:pt>
                <c:pt idx="301">
                  <c:v>0.53573981165552065</c:v>
                </c:pt>
                <c:pt idx="302">
                  <c:v>0.53611267913197758</c:v>
                </c:pt>
                <c:pt idx="303">
                  <c:v>0.53643488467312672</c:v>
                </c:pt>
                <c:pt idx="304">
                  <c:v>0.53730323461171003</c:v>
                </c:pt>
                <c:pt idx="305">
                  <c:v>0.53866171693735487</c:v>
                </c:pt>
                <c:pt idx="306">
                  <c:v>0.5387621673263272</c:v>
                </c:pt>
                <c:pt idx="307">
                  <c:v>0.53893184113552606</c:v>
                </c:pt>
                <c:pt idx="308">
                  <c:v>0.53906057049269818</c:v>
                </c:pt>
                <c:pt idx="309">
                  <c:v>0.53922467585642142</c:v>
                </c:pt>
                <c:pt idx="310">
                  <c:v>0.53948628360857098</c:v>
                </c:pt>
                <c:pt idx="311">
                  <c:v>0.53987978708884943</c:v>
                </c:pt>
                <c:pt idx="312">
                  <c:v>0.54003821482189163</c:v>
                </c:pt>
                <c:pt idx="313">
                  <c:v>0.54015362358400432</c:v>
                </c:pt>
                <c:pt idx="314">
                  <c:v>0.54069638324007097</c:v>
                </c:pt>
                <c:pt idx="315">
                  <c:v>0.54079574177698919</c:v>
                </c:pt>
                <c:pt idx="316">
                  <c:v>0.54103824211819296</c:v>
                </c:pt>
                <c:pt idx="317">
                  <c:v>0.54115310495427871</c:v>
                </c:pt>
                <c:pt idx="318">
                  <c:v>0.54138949092397981</c:v>
                </c:pt>
                <c:pt idx="319">
                  <c:v>0.54152924798689783</c:v>
                </c:pt>
                <c:pt idx="320">
                  <c:v>0.541977999181111</c:v>
                </c:pt>
                <c:pt idx="321">
                  <c:v>0.54257982803330151</c:v>
                </c:pt>
                <c:pt idx="322">
                  <c:v>0.54270943087211687</c:v>
                </c:pt>
                <c:pt idx="323">
                  <c:v>0.54349643783267376</c:v>
                </c:pt>
                <c:pt idx="324">
                  <c:v>0.54506586597516049</c:v>
                </c:pt>
                <c:pt idx="325">
                  <c:v>0.54527593831035903</c:v>
                </c:pt>
                <c:pt idx="326">
                  <c:v>0.54542879759792562</c:v>
                </c:pt>
                <c:pt idx="327">
                  <c:v>0.54574357854510724</c:v>
                </c:pt>
                <c:pt idx="328">
                  <c:v>0.54587099767981451</c:v>
                </c:pt>
                <c:pt idx="329">
                  <c:v>0.54595790910331665</c:v>
                </c:pt>
                <c:pt idx="330">
                  <c:v>0.54650623720485891</c:v>
                </c:pt>
                <c:pt idx="331">
                  <c:v>0.54673465265456545</c:v>
                </c:pt>
                <c:pt idx="332">
                  <c:v>0.5469947318138394</c:v>
                </c:pt>
                <c:pt idx="333">
                  <c:v>0.54720644192711909</c:v>
                </c:pt>
                <c:pt idx="334">
                  <c:v>0.54754054865565738</c:v>
                </c:pt>
                <c:pt idx="335">
                  <c:v>0.54773784632182365</c:v>
                </c:pt>
                <c:pt idx="336">
                  <c:v>0.5485239798007373</c:v>
                </c:pt>
                <c:pt idx="337">
                  <c:v>0.54886638460488635</c:v>
                </c:pt>
                <c:pt idx="338">
                  <c:v>0.54907896819980928</c:v>
                </c:pt>
                <c:pt idx="339">
                  <c:v>0.54951265183567666</c:v>
                </c:pt>
                <c:pt idx="340">
                  <c:v>0.54969335335062142</c:v>
                </c:pt>
                <c:pt idx="341">
                  <c:v>0.5498344206360043</c:v>
                </c:pt>
                <c:pt idx="342">
                  <c:v>0.55006665756790007</c:v>
                </c:pt>
                <c:pt idx="343">
                  <c:v>0.5502604613074934</c:v>
                </c:pt>
                <c:pt idx="344">
                  <c:v>0.55048265320049194</c:v>
                </c:pt>
                <c:pt idx="345">
                  <c:v>0.55081086392793832</c:v>
                </c:pt>
                <c:pt idx="346">
                  <c:v>0.55095280469496444</c:v>
                </c:pt>
                <c:pt idx="347">
                  <c:v>0.55115654428824956</c:v>
                </c:pt>
                <c:pt idx="348">
                  <c:v>0.55118875392384392</c:v>
                </c:pt>
                <c:pt idx="349">
                  <c:v>0.55199388562849794</c:v>
                </c:pt>
                <c:pt idx="350">
                  <c:v>0.55211551794731872</c:v>
                </c:pt>
                <c:pt idx="351">
                  <c:v>0.5529098403166377</c:v>
                </c:pt>
                <c:pt idx="352">
                  <c:v>0.55309207042445807</c:v>
                </c:pt>
                <c:pt idx="353">
                  <c:v>0.55326327282653254</c:v>
                </c:pt>
                <c:pt idx="354">
                  <c:v>0.55347596560666079</c:v>
                </c:pt>
                <c:pt idx="355">
                  <c:v>0.55356222191893045</c:v>
                </c:pt>
                <c:pt idx="356">
                  <c:v>0.55371595468814028</c:v>
                </c:pt>
                <c:pt idx="357">
                  <c:v>0.55397243073563585</c:v>
                </c:pt>
                <c:pt idx="358">
                  <c:v>0.5541060734270512</c:v>
                </c:pt>
                <c:pt idx="359">
                  <c:v>0.55451289750238897</c:v>
                </c:pt>
                <c:pt idx="360">
                  <c:v>0.55504037122969896</c:v>
                </c:pt>
                <c:pt idx="361">
                  <c:v>0.55511210590964988</c:v>
                </c:pt>
                <c:pt idx="362">
                  <c:v>0.55523690459942743</c:v>
                </c:pt>
                <c:pt idx="363">
                  <c:v>0.55539697011055067</c:v>
                </c:pt>
                <c:pt idx="364">
                  <c:v>0.55544435648969626</c:v>
                </c:pt>
                <c:pt idx="365">
                  <c:v>0.55545156271325291</c:v>
                </c:pt>
                <c:pt idx="366">
                  <c:v>0.55578665210863987</c:v>
                </c:pt>
                <c:pt idx="367">
                  <c:v>0.55602478504162745</c:v>
                </c:pt>
                <c:pt idx="368">
                  <c:v>0.55612829261635111</c:v>
                </c:pt>
                <c:pt idx="369">
                  <c:v>0.556321987170739</c:v>
                </c:pt>
                <c:pt idx="370">
                  <c:v>0.55658250307083457</c:v>
                </c:pt>
                <c:pt idx="371">
                  <c:v>0.55742082707793161</c:v>
                </c:pt>
                <c:pt idx="372">
                  <c:v>0.55755796369591992</c:v>
                </c:pt>
                <c:pt idx="373">
                  <c:v>0.55819702470315347</c:v>
                </c:pt>
                <c:pt idx="374">
                  <c:v>0.55879044629452779</c:v>
                </c:pt>
                <c:pt idx="375">
                  <c:v>0.55880103725945207</c:v>
                </c:pt>
                <c:pt idx="376">
                  <c:v>0.55909638324007171</c:v>
                </c:pt>
                <c:pt idx="377">
                  <c:v>0.55918318547836843</c:v>
                </c:pt>
                <c:pt idx="378">
                  <c:v>0.55933266002456739</c:v>
                </c:pt>
                <c:pt idx="379">
                  <c:v>0.55946368227105303</c:v>
                </c:pt>
                <c:pt idx="380">
                  <c:v>0.55992422546744991</c:v>
                </c:pt>
                <c:pt idx="381">
                  <c:v>0.56026171693735571</c:v>
                </c:pt>
                <c:pt idx="382">
                  <c:v>0.56054341476729974</c:v>
                </c:pt>
                <c:pt idx="383">
                  <c:v>0.56126949638324075</c:v>
                </c:pt>
                <c:pt idx="384">
                  <c:v>0.56135487921386718</c:v>
                </c:pt>
                <c:pt idx="385">
                  <c:v>0.56182754196806395</c:v>
                </c:pt>
                <c:pt idx="386">
                  <c:v>0.56191183294663638</c:v>
                </c:pt>
                <c:pt idx="387">
                  <c:v>0.56208936809062438</c:v>
                </c:pt>
                <c:pt idx="388">
                  <c:v>0.56232018561484987</c:v>
                </c:pt>
                <c:pt idx="389">
                  <c:v>0.56257000136481572</c:v>
                </c:pt>
                <c:pt idx="390">
                  <c:v>0.56275911014057656</c:v>
                </c:pt>
                <c:pt idx="391">
                  <c:v>0.56283783267367338</c:v>
                </c:pt>
                <c:pt idx="392">
                  <c:v>0.56312717346799579</c:v>
                </c:pt>
                <c:pt idx="393">
                  <c:v>0.56327064282789752</c:v>
                </c:pt>
                <c:pt idx="394">
                  <c:v>0.56343354715436123</c:v>
                </c:pt>
                <c:pt idx="395">
                  <c:v>0.5636095537054735</c:v>
                </c:pt>
                <c:pt idx="396">
                  <c:v>0.56410525453801064</c:v>
                </c:pt>
                <c:pt idx="397">
                  <c:v>0.56478023747782224</c:v>
                </c:pt>
                <c:pt idx="398">
                  <c:v>0.56487642964378371</c:v>
                </c:pt>
                <c:pt idx="399">
                  <c:v>0.56524591237887312</c:v>
                </c:pt>
                <c:pt idx="400">
                  <c:v>0.56570787498294028</c:v>
                </c:pt>
                <c:pt idx="401">
                  <c:v>0.56581815204039898</c:v>
                </c:pt>
                <c:pt idx="402">
                  <c:v>0.5659329056912793</c:v>
                </c:pt>
                <c:pt idx="403">
                  <c:v>0.56605639415859199</c:v>
                </c:pt>
                <c:pt idx="404">
                  <c:v>0.56643100859833539</c:v>
                </c:pt>
                <c:pt idx="405">
                  <c:v>0.56649531868431879</c:v>
                </c:pt>
                <c:pt idx="406">
                  <c:v>0.5667464446567495</c:v>
                </c:pt>
                <c:pt idx="407">
                  <c:v>0.56685279104681363</c:v>
                </c:pt>
                <c:pt idx="408">
                  <c:v>0.56710981302033625</c:v>
                </c:pt>
                <c:pt idx="409">
                  <c:v>0.56740472226013428</c:v>
                </c:pt>
                <c:pt idx="410">
                  <c:v>0.56775542513989408</c:v>
                </c:pt>
                <c:pt idx="411">
                  <c:v>0.56798176607069795</c:v>
                </c:pt>
                <c:pt idx="412">
                  <c:v>0.56837592466220876</c:v>
                </c:pt>
                <c:pt idx="413">
                  <c:v>0.56876080251126027</c:v>
                </c:pt>
                <c:pt idx="414">
                  <c:v>0.56906368227105286</c:v>
                </c:pt>
                <c:pt idx="415">
                  <c:v>0.56948644738637977</c:v>
                </c:pt>
                <c:pt idx="416">
                  <c:v>0.56954868295346039</c:v>
                </c:pt>
                <c:pt idx="417">
                  <c:v>0.57014843728674824</c:v>
                </c:pt>
                <c:pt idx="418">
                  <c:v>0.57029813020335807</c:v>
                </c:pt>
                <c:pt idx="419">
                  <c:v>0.57055875528865896</c:v>
                </c:pt>
                <c:pt idx="420">
                  <c:v>0.57096383240071025</c:v>
                </c:pt>
                <c:pt idx="421">
                  <c:v>0.57108852190528236</c:v>
                </c:pt>
                <c:pt idx="422">
                  <c:v>0.57123439333970305</c:v>
                </c:pt>
                <c:pt idx="423">
                  <c:v>0.57141018152040457</c:v>
                </c:pt>
                <c:pt idx="424">
                  <c:v>0.57159546881397627</c:v>
                </c:pt>
                <c:pt idx="425">
                  <c:v>0.57223048996860981</c:v>
                </c:pt>
                <c:pt idx="426">
                  <c:v>0.57231740139211196</c:v>
                </c:pt>
                <c:pt idx="427">
                  <c:v>0.57248838542377567</c:v>
                </c:pt>
                <c:pt idx="428">
                  <c:v>0.57272859287566591</c:v>
                </c:pt>
                <c:pt idx="429">
                  <c:v>0.57281113689095187</c:v>
                </c:pt>
                <c:pt idx="430">
                  <c:v>0.57304381056366926</c:v>
                </c:pt>
                <c:pt idx="431">
                  <c:v>0.5732090077794465</c:v>
                </c:pt>
                <c:pt idx="432">
                  <c:v>0.57341373003958029</c:v>
                </c:pt>
                <c:pt idx="433">
                  <c:v>0.5735019516855473</c:v>
                </c:pt>
                <c:pt idx="434">
                  <c:v>0.57371409853964861</c:v>
                </c:pt>
                <c:pt idx="435">
                  <c:v>0.57386968745735023</c:v>
                </c:pt>
                <c:pt idx="436">
                  <c:v>0.57410640098266752</c:v>
                </c:pt>
                <c:pt idx="437">
                  <c:v>0.57469163368363652</c:v>
                </c:pt>
                <c:pt idx="438">
                  <c:v>0.57481108229834921</c:v>
                </c:pt>
                <c:pt idx="439">
                  <c:v>0.57538572403439392</c:v>
                </c:pt>
                <c:pt idx="440">
                  <c:v>0.57551445339156604</c:v>
                </c:pt>
                <c:pt idx="441">
                  <c:v>0.57573151357991048</c:v>
                </c:pt>
                <c:pt idx="442">
                  <c:v>0.57583622219189357</c:v>
                </c:pt>
                <c:pt idx="443">
                  <c:v>0.57649308038760805</c:v>
                </c:pt>
                <c:pt idx="444">
                  <c:v>0.57674049406305505</c:v>
                </c:pt>
                <c:pt idx="445">
                  <c:v>0.5773391565442888</c:v>
                </c:pt>
                <c:pt idx="446">
                  <c:v>0.57748786679404995</c:v>
                </c:pt>
                <c:pt idx="447">
                  <c:v>0.57764782311996776</c:v>
                </c:pt>
                <c:pt idx="448">
                  <c:v>0.57794819162003597</c:v>
                </c:pt>
                <c:pt idx="449">
                  <c:v>0.57815629862153728</c:v>
                </c:pt>
                <c:pt idx="450">
                  <c:v>0.57848090623720538</c:v>
                </c:pt>
                <c:pt idx="451">
                  <c:v>0.57860363040808027</c:v>
                </c:pt>
                <c:pt idx="452">
                  <c:v>0.57879252081343036</c:v>
                </c:pt>
                <c:pt idx="453">
                  <c:v>0.5789875255902831</c:v>
                </c:pt>
                <c:pt idx="454">
                  <c:v>0.57908611983076352</c:v>
                </c:pt>
                <c:pt idx="455">
                  <c:v>0.5792441108229841</c:v>
                </c:pt>
                <c:pt idx="456">
                  <c:v>0.57939533233246954</c:v>
                </c:pt>
                <c:pt idx="457">
                  <c:v>0.57950637368636604</c:v>
                </c:pt>
                <c:pt idx="458">
                  <c:v>0.58111718302170112</c:v>
                </c:pt>
                <c:pt idx="459">
                  <c:v>0.58128642009007836</c:v>
                </c:pt>
                <c:pt idx="460">
                  <c:v>0.58166660297529738</c:v>
                </c:pt>
                <c:pt idx="461">
                  <c:v>0.58240054592602752</c:v>
                </c:pt>
                <c:pt idx="462">
                  <c:v>0.58253014876484288</c:v>
                </c:pt>
                <c:pt idx="463">
                  <c:v>0.5826758018288527</c:v>
                </c:pt>
                <c:pt idx="464">
                  <c:v>0.58322227378190306</c:v>
                </c:pt>
                <c:pt idx="465">
                  <c:v>0.58339140166507486</c:v>
                </c:pt>
                <c:pt idx="466">
                  <c:v>0.58347449160638776</c:v>
                </c:pt>
                <c:pt idx="467">
                  <c:v>0.58371993994813742</c:v>
                </c:pt>
                <c:pt idx="468">
                  <c:v>0.58384015285928792</c:v>
                </c:pt>
                <c:pt idx="469">
                  <c:v>0.58409182475774568</c:v>
                </c:pt>
                <c:pt idx="470">
                  <c:v>0.58428071516309577</c:v>
                </c:pt>
                <c:pt idx="471">
                  <c:v>0.58451633683635906</c:v>
                </c:pt>
                <c:pt idx="472">
                  <c:v>0.58480829807561119</c:v>
                </c:pt>
                <c:pt idx="473">
                  <c:v>0.58494936536099407</c:v>
                </c:pt>
                <c:pt idx="474">
                  <c:v>0.58512624539374958</c:v>
                </c:pt>
                <c:pt idx="475">
                  <c:v>0.58539899003685048</c:v>
                </c:pt>
                <c:pt idx="476">
                  <c:v>0.58558449570083304</c:v>
                </c:pt>
                <c:pt idx="477">
                  <c:v>0.58565033437969205</c:v>
                </c:pt>
                <c:pt idx="478">
                  <c:v>0.58599699740685185</c:v>
                </c:pt>
                <c:pt idx="479">
                  <c:v>0.58656115736317782</c:v>
                </c:pt>
                <c:pt idx="480">
                  <c:v>0.5867011327965066</c:v>
                </c:pt>
                <c:pt idx="481">
                  <c:v>0.58753094035758202</c:v>
                </c:pt>
                <c:pt idx="482">
                  <c:v>0.58773173195032125</c:v>
                </c:pt>
                <c:pt idx="483">
                  <c:v>0.58778261225603978</c:v>
                </c:pt>
                <c:pt idx="484">
                  <c:v>0.58820221100040992</c:v>
                </c:pt>
                <c:pt idx="485">
                  <c:v>0.5885638324007102</c:v>
                </c:pt>
                <c:pt idx="486">
                  <c:v>0.58888723897911888</c:v>
                </c:pt>
                <c:pt idx="487">
                  <c:v>0.5892391428961381</c:v>
                </c:pt>
                <c:pt idx="488">
                  <c:v>0.58931448068786729</c:v>
                </c:pt>
                <c:pt idx="489">
                  <c:v>0.58952094991128756</c:v>
                </c:pt>
                <c:pt idx="490">
                  <c:v>0.58977251262453989</c:v>
                </c:pt>
                <c:pt idx="491">
                  <c:v>0.59001555889177071</c:v>
                </c:pt>
                <c:pt idx="492">
                  <c:v>0.59007899549611087</c:v>
                </c:pt>
                <c:pt idx="493">
                  <c:v>0.59029212501706074</c:v>
                </c:pt>
                <c:pt idx="494">
                  <c:v>0.59146597516036636</c:v>
                </c:pt>
                <c:pt idx="495">
                  <c:v>0.59186777671625557</c:v>
                </c:pt>
                <c:pt idx="496">
                  <c:v>0.59211988535553495</c:v>
                </c:pt>
                <c:pt idx="497">
                  <c:v>0.59239448614712764</c:v>
                </c:pt>
                <c:pt idx="498">
                  <c:v>0.59258687047905068</c:v>
                </c:pt>
                <c:pt idx="499">
                  <c:v>0.59270850279787146</c:v>
                </c:pt>
                <c:pt idx="500">
                  <c:v>0.59276549747509266</c:v>
                </c:pt>
                <c:pt idx="501">
                  <c:v>0.59290263409308097</c:v>
                </c:pt>
                <c:pt idx="502">
                  <c:v>0.59304348300805299</c:v>
                </c:pt>
                <c:pt idx="503">
                  <c:v>0.59406185341886231</c:v>
                </c:pt>
                <c:pt idx="504">
                  <c:v>0.5941611027705751</c:v>
                </c:pt>
                <c:pt idx="505">
                  <c:v>0.59432564487511996</c:v>
                </c:pt>
                <c:pt idx="506">
                  <c:v>0.59466357308584739</c:v>
                </c:pt>
                <c:pt idx="507">
                  <c:v>0.59484733178654348</c:v>
                </c:pt>
                <c:pt idx="508">
                  <c:v>0.59516779036440615</c:v>
                </c:pt>
                <c:pt idx="509">
                  <c:v>0.59555605295482517</c:v>
                </c:pt>
                <c:pt idx="510">
                  <c:v>0.59594169510031447</c:v>
                </c:pt>
                <c:pt idx="511">
                  <c:v>0.59644230926709485</c:v>
                </c:pt>
                <c:pt idx="512">
                  <c:v>0.59687653882898917</c:v>
                </c:pt>
                <c:pt idx="513">
                  <c:v>0.59760469496383295</c:v>
                </c:pt>
                <c:pt idx="514">
                  <c:v>0.59784806878667995</c:v>
                </c:pt>
                <c:pt idx="515">
                  <c:v>0.59808958646103505</c:v>
                </c:pt>
                <c:pt idx="516">
                  <c:v>0.59850918520540519</c:v>
                </c:pt>
                <c:pt idx="517">
                  <c:v>0.59869327146171747</c:v>
                </c:pt>
                <c:pt idx="518">
                  <c:v>0.59940952640917211</c:v>
                </c:pt>
                <c:pt idx="519">
                  <c:v>0.5997454892862023</c:v>
                </c:pt>
                <c:pt idx="520">
                  <c:v>0.60014073972976723</c:v>
                </c:pt>
                <c:pt idx="521">
                  <c:v>0.60068732086802301</c:v>
                </c:pt>
                <c:pt idx="522">
                  <c:v>0.60107962331104203</c:v>
                </c:pt>
                <c:pt idx="523">
                  <c:v>0.60127954142213802</c:v>
                </c:pt>
                <c:pt idx="524">
                  <c:v>0.60154300532277949</c:v>
                </c:pt>
                <c:pt idx="525">
                  <c:v>0.60171519039170263</c:v>
                </c:pt>
                <c:pt idx="526">
                  <c:v>0.60182601337518837</c:v>
                </c:pt>
                <c:pt idx="527">
                  <c:v>0.60193978435922002</c:v>
                </c:pt>
                <c:pt idx="528">
                  <c:v>0.60223742322915319</c:v>
                </c:pt>
                <c:pt idx="529">
                  <c:v>0.60236549747509283</c:v>
                </c:pt>
                <c:pt idx="530">
                  <c:v>0.60251366179882693</c:v>
                </c:pt>
                <c:pt idx="531">
                  <c:v>0.60272537191210662</c:v>
                </c:pt>
                <c:pt idx="532">
                  <c:v>0.60313230517264982</c:v>
                </c:pt>
                <c:pt idx="533">
                  <c:v>0.60333713661798893</c:v>
                </c:pt>
                <c:pt idx="534">
                  <c:v>0.60347165279104753</c:v>
                </c:pt>
                <c:pt idx="535">
                  <c:v>0.60376841817933746</c:v>
                </c:pt>
                <c:pt idx="536">
                  <c:v>0.60403351985805998</c:v>
                </c:pt>
                <c:pt idx="537">
                  <c:v>0.60412370683772421</c:v>
                </c:pt>
                <c:pt idx="538">
                  <c:v>0.60421760611437225</c:v>
                </c:pt>
                <c:pt idx="539">
                  <c:v>0.60430571857513382</c:v>
                </c:pt>
                <c:pt idx="540">
                  <c:v>0.60466766753105028</c:v>
                </c:pt>
                <c:pt idx="541">
                  <c:v>0.6048563395659895</c:v>
                </c:pt>
                <c:pt idx="542">
                  <c:v>0.60517821755152246</c:v>
                </c:pt>
                <c:pt idx="543">
                  <c:v>0.6056798143851515</c:v>
                </c:pt>
                <c:pt idx="544">
                  <c:v>0.60809062372048661</c:v>
                </c:pt>
                <c:pt idx="545">
                  <c:v>0.6084394704517545</c:v>
                </c:pt>
                <c:pt idx="546">
                  <c:v>0.60858042855193195</c:v>
                </c:pt>
                <c:pt idx="547">
                  <c:v>0.60876910058687117</c:v>
                </c:pt>
                <c:pt idx="548">
                  <c:v>0.60927823119967317</c:v>
                </c:pt>
                <c:pt idx="549">
                  <c:v>0.60961375733588175</c:v>
                </c:pt>
                <c:pt idx="550">
                  <c:v>0.61042009007779519</c:v>
                </c:pt>
                <c:pt idx="551">
                  <c:v>0.61052862017196741</c:v>
                </c:pt>
                <c:pt idx="552">
                  <c:v>0.61141443974341547</c:v>
                </c:pt>
                <c:pt idx="553">
                  <c:v>0.6119494472498983</c:v>
                </c:pt>
                <c:pt idx="554">
                  <c:v>0.61234709976798207</c:v>
                </c:pt>
                <c:pt idx="555">
                  <c:v>0.61241763341067346</c:v>
                </c:pt>
                <c:pt idx="556">
                  <c:v>0.61252507165279169</c:v>
                </c:pt>
                <c:pt idx="557">
                  <c:v>0.61282860652381665</c:v>
                </c:pt>
                <c:pt idx="558">
                  <c:v>0.61301476729903159</c:v>
                </c:pt>
                <c:pt idx="559">
                  <c:v>0.61315419680633332</c:v>
                </c:pt>
                <c:pt idx="560">
                  <c:v>0.61355905554797385</c:v>
                </c:pt>
                <c:pt idx="561">
                  <c:v>0.61374183158182127</c:v>
                </c:pt>
                <c:pt idx="562">
                  <c:v>0.61409286201719726</c:v>
                </c:pt>
                <c:pt idx="563">
                  <c:v>0.6142720349392663</c:v>
                </c:pt>
                <c:pt idx="564">
                  <c:v>0.61454772758291309</c:v>
                </c:pt>
                <c:pt idx="565">
                  <c:v>0.61562593148628419</c:v>
                </c:pt>
                <c:pt idx="566">
                  <c:v>0.61579309403575877</c:v>
                </c:pt>
                <c:pt idx="567">
                  <c:v>0.61595195850962259</c:v>
                </c:pt>
                <c:pt idx="568">
                  <c:v>0.61610623720485935</c:v>
                </c:pt>
                <c:pt idx="569">
                  <c:v>0.61624151767435575</c:v>
                </c:pt>
                <c:pt idx="570">
                  <c:v>0.61633956598880912</c:v>
                </c:pt>
                <c:pt idx="571">
                  <c:v>0.61794720895318744</c:v>
                </c:pt>
                <c:pt idx="572">
                  <c:v>0.61820150129657492</c:v>
                </c:pt>
                <c:pt idx="573">
                  <c:v>0.61850449024157284</c:v>
                </c:pt>
                <c:pt idx="574">
                  <c:v>0.61857327692097774</c:v>
                </c:pt>
                <c:pt idx="575">
                  <c:v>0.6189925481097317</c:v>
                </c:pt>
                <c:pt idx="576">
                  <c:v>0.61915206769482789</c:v>
                </c:pt>
                <c:pt idx="577">
                  <c:v>0.61977529684727772</c:v>
                </c:pt>
                <c:pt idx="578">
                  <c:v>0.61994366043401172</c:v>
                </c:pt>
                <c:pt idx="579">
                  <c:v>0.62031609116964703</c:v>
                </c:pt>
                <c:pt idx="580">
                  <c:v>0.62066744916063921</c:v>
                </c:pt>
                <c:pt idx="581">
                  <c:v>0.62072848369046041</c:v>
                </c:pt>
                <c:pt idx="582">
                  <c:v>0.62092130476320506</c:v>
                </c:pt>
                <c:pt idx="583">
                  <c:v>0.62173659069196174</c:v>
                </c:pt>
                <c:pt idx="584">
                  <c:v>0.62214734543469408</c:v>
                </c:pt>
                <c:pt idx="585">
                  <c:v>0.62228360857103915</c:v>
                </c:pt>
                <c:pt idx="586">
                  <c:v>0.62237521495837367</c:v>
                </c:pt>
                <c:pt idx="587">
                  <c:v>0.6226679404940636</c:v>
                </c:pt>
                <c:pt idx="588">
                  <c:v>0.62274240480414955</c:v>
                </c:pt>
                <c:pt idx="589">
                  <c:v>0.62301394840999091</c:v>
                </c:pt>
                <c:pt idx="590">
                  <c:v>0.62318078340384919</c:v>
                </c:pt>
                <c:pt idx="591">
                  <c:v>0.62349065101678769</c:v>
                </c:pt>
                <c:pt idx="592">
                  <c:v>0.62396964651289799</c:v>
                </c:pt>
                <c:pt idx="593">
                  <c:v>0.62414674491606437</c:v>
                </c:pt>
                <c:pt idx="594">
                  <c:v>0.62439175651699241</c:v>
                </c:pt>
                <c:pt idx="595">
                  <c:v>0.62457638869933174</c:v>
                </c:pt>
                <c:pt idx="596">
                  <c:v>0.62477794458850877</c:v>
                </c:pt>
                <c:pt idx="597">
                  <c:v>0.62494204995223201</c:v>
                </c:pt>
                <c:pt idx="598">
                  <c:v>0.62513760065511181</c:v>
                </c:pt>
                <c:pt idx="599">
                  <c:v>0.62547858605159057</c:v>
                </c:pt>
                <c:pt idx="600">
                  <c:v>0.62580363040808029</c:v>
                </c:pt>
                <c:pt idx="601">
                  <c:v>0.62608216186706755</c:v>
                </c:pt>
                <c:pt idx="602">
                  <c:v>0.62650143305582151</c:v>
                </c:pt>
                <c:pt idx="603">
                  <c:v>0.62670735635321473</c:v>
                </c:pt>
                <c:pt idx="604">
                  <c:v>0.62704790500887186</c:v>
                </c:pt>
                <c:pt idx="605">
                  <c:v>0.62747809471816629</c:v>
                </c:pt>
                <c:pt idx="606">
                  <c:v>0.62762069059642478</c:v>
                </c:pt>
                <c:pt idx="607">
                  <c:v>0.6278596970110556</c:v>
                </c:pt>
                <c:pt idx="608">
                  <c:v>0.62829916746280934</c:v>
                </c:pt>
                <c:pt idx="609">
                  <c:v>0.62855302306537519</c:v>
                </c:pt>
                <c:pt idx="610">
                  <c:v>0.62880873481643296</c:v>
                </c:pt>
                <c:pt idx="611">
                  <c:v>0.62887446431008653</c:v>
                </c:pt>
                <c:pt idx="612">
                  <c:v>0.62909643783267422</c:v>
                </c:pt>
                <c:pt idx="613">
                  <c:v>0.62926294527091631</c:v>
                </c:pt>
                <c:pt idx="614">
                  <c:v>0.62932266957827265</c:v>
                </c:pt>
                <c:pt idx="615">
                  <c:v>0.62940455848232613</c:v>
                </c:pt>
                <c:pt idx="616">
                  <c:v>0.62959912651835725</c:v>
                </c:pt>
                <c:pt idx="617">
                  <c:v>0.62980756107547475</c:v>
                </c:pt>
                <c:pt idx="618">
                  <c:v>0.63005672171420823</c:v>
                </c:pt>
                <c:pt idx="619">
                  <c:v>0.63035359628770349</c:v>
                </c:pt>
                <c:pt idx="620">
                  <c:v>0.63065265456530684</c:v>
                </c:pt>
                <c:pt idx="621">
                  <c:v>0.63119672444383834</c:v>
                </c:pt>
                <c:pt idx="622">
                  <c:v>0.63136028388153453</c:v>
                </c:pt>
                <c:pt idx="623">
                  <c:v>0.63153159546881443</c:v>
                </c:pt>
                <c:pt idx="624">
                  <c:v>0.63166523816022979</c:v>
                </c:pt>
                <c:pt idx="625">
                  <c:v>0.63184506619353131</c:v>
                </c:pt>
                <c:pt idx="626">
                  <c:v>0.6322332195987449</c:v>
                </c:pt>
                <c:pt idx="627">
                  <c:v>0.63236926436467911</c:v>
                </c:pt>
                <c:pt idx="628">
                  <c:v>0.6326809881261094</c:v>
                </c:pt>
                <c:pt idx="629">
                  <c:v>0.63285251808380016</c:v>
                </c:pt>
                <c:pt idx="630">
                  <c:v>0.63310495427869573</c:v>
                </c:pt>
                <c:pt idx="631">
                  <c:v>0.63332463491196989</c:v>
                </c:pt>
                <c:pt idx="632">
                  <c:v>0.63357051999454117</c:v>
                </c:pt>
                <c:pt idx="633">
                  <c:v>0.63375951958509669</c:v>
                </c:pt>
                <c:pt idx="634">
                  <c:v>0.63403466630271643</c:v>
                </c:pt>
                <c:pt idx="635">
                  <c:v>0.63450470861198349</c:v>
                </c:pt>
                <c:pt idx="636">
                  <c:v>0.63486633001228376</c:v>
                </c:pt>
                <c:pt idx="637">
                  <c:v>0.63505849597379593</c:v>
                </c:pt>
                <c:pt idx="638">
                  <c:v>0.63537273099495062</c:v>
                </c:pt>
                <c:pt idx="639">
                  <c:v>0.63560365770438154</c:v>
                </c:pt>
                <c:pt idx="640">
                  <c:v>0.63608549201583231</c:v>
                </c:pt>
                <c:pt idx="641">
                  <c:v>0.63623474819162051</c:v>
                </c:pt>
                <c:pt idx="642">
                  <c:v>0.63666755834584465</c:v>
                </c:pt>
                <c:pt idx="643">
                  <c:v>0.63690088712979442</c:v>
                </c:pt>
                <c:pt idx="644">
                  <c:v>0.63703343796915568</c:v>
                </c:pt>
                <c:pt idx="645">
                  <c:v>0.63756800873481689</c:v>
                </c:pt>
                <c:pt idx="646">
                  <c:v>0.63792253309676583</c:v>
                </c:pt>
                <c:pt idx="647">
                  <c:v>0.63850459942677806</c:v>
                </c:pt>
                <c:pt idx="648">
                  <c:v>0.63882538556025703</c:v>
                </c:pt>
                <c:pt idx="649">
                  <c:v>0.63899484099904502</c:v>
                </c:pt>
                <c:pt idx="650">
                  <c:v>0.63925939675174048</c:v>
                </c:pt>
                <c:pt idx="651">
                  <c:v>0.63946914153132284</c:v>
                </c:pt>
                <c:pt idx="652">
                  <c:v>0.6395866248123383</c:v>
                </c:pt>
                <c:pt idx="653">
                  <c:v>0.64016148491879388</c:v>
                </c:pt>
                <c:pt idx="654">
                  <c:v>0.64039273918384099</c:v>
                </c:pt>
                <c:pt idx="655">
                  <c:v>0.64045650334379733</c:v>
                </c:pt>
                <c:pt idx="656">
                  <c:v>0.64096279514125876</c:v>
                </c:pt>
                <c:pt idx="657">
                  <c:v>0.64120605977890033</c:v>
                </c:pt>
                <c:pt idx="658">
                  <c:v>0.6412919885355538</c:v>
                </c:pt>
                <c:pt idx="659">
                  <c:v>0.64164585778627037</c:v>
                </c:pt>
                <c:pt idx="660">
                  <c:v>0.64211742868841315</c:v>
                </c:pt>
                <c:pt idx="661">
                  <c:v>0.64265483826941494</c:v>
                </c:pt>
                <c:pt idx="662">
                  <c:v>0.6429065101678727</c:v>
                </c:pt>
                <c:pt idx="663">
                  <c:v>0.64299888085164503</c:v>
                </c:pt>
                <c:pt idx="664">
                  <c:v>0.64353967517401434</c:v>
                </c:pt>
                <c:pt idx="665">
                  <c:v>0.64385412856557978</c:v>
                </c:pt>
                <c:pt idx="666">
                  <c:v>0.64409346253582678</c:v>
                </c:pt>
                <c:pt idx="667">
                  <c:v>0.64442702333833801</c:v>
                </c:pt>
                <c:pt idx="668">
                  <c:v>0.64449515490651055</c:v>
                </c:pt>
                <c:pt idx="669">
                  <c:v>0.64482849733861103</c:v>
                </c:pt>
                <c:pt idx="670">
                  <c:v>0.64511336153951182</c:v>
                </c:pt>
                <c:pt idx="671">
                  <c:v>0.64561310222464896</c:v>
                </c:pt>
                <c:pt idx="672">
                  <c:v>0.64618556025658558</c:v>
                </c:pt>
                <c:pt idx="673">
                  <c:v>0.64670888494609013</c:v>
                </c:pt>
                <c:pt idx="674">
                  <c:v>0.64686611164187291</c:v>
                </c:pt>
                <c:pt idx="675">
                  <c:v>0.64706166234475271</c:v>
                </c:pt>
                <c:pt idx="676">
                  <c:v>0.64762767844957048</c:v>
                </c:pt>
                <c:pt idx="677">
                  <c:v>0.64781001774259628</c:v>
                </c:pt>
                <c:pt idx="678">
                  <c:v>0.64794453391565487</c:v>
                </c:pt>
                <c:pt idx="679">
                  <c:v>0.64844689504572173</c:v>
                </c:pt>
                <c:pt idx="680">
                  <c:v>0.64884214548928665</c:v>
                </c:pt>
                <c:pt idx="681">
                  <c:v>0.6489187935034807</c:v>
                </c:pt>
                <c:pt idx="682">
                  <c:v>0.64917385014330597</c:v>
                </c:pt>
                <c:pt idx="683">
                  <c:v>0.64943676811792039</c:v>
                </c:pt>
                <c:pt idx="684">
                  <c:v>0.64954355124880614</c:v>
                </c:pt>
                <c:pt idx="685">
                  <c:v>0.64963122696874609</c:v>
                </c:pt>
                <c:pt idx="686">
                  <c:v>0.64995299576907362</c:v>
                </c:pt>
                <c:pt idx="687">
                  <c:v>0.65006949638324041</c:v>
                </c:pt>
                <c:pt idx="688">
                  <c:v>0.65113809198853589</c:v>
                </c:pt>
                <c:pt idx="689">
                  <c:v>0.65120600518629757</c:v>
                </c:pt>
                <c:pt idx="690">
                  <c:v>0.6515667531049546</c:v>
                </c:pt>
                <c:pt idx="691">
                  <c:v>0.65247561075474303</c:v>
                </c:pt>
                <c:pt idx="692">
                  <c:v>0.65254221373003984</c:v>
                </c:pt>
                <c:pt idx="693">
                  <c:v>0.65295351439879923</c:v>
                </c:pt>
                <c:pt idx="694">
                  <c:v>0.65301738774396101</c:v>
                </c:pt>
                <c:pt idx="695">
                  <c:v>0.65306510167872289</c:v>
                </c:pt>
                <c:pt idx="696">
                  <c:v>0.65319950866657606</c:v>
                </c:pt>
                <c:pt idx="697">
                  <c:v>0.65341929848505564</c:v>
                </c:pt>
                <c:pt idx="698">
                  <c:v>0.65351691005868739</c:v>
                </c:pt>
                <c:pt idx="699">
                  <c:v>0.65368407260816197</c:v>
                </c:pt>
                <c:pt idx="700">
                  <c:v>0.65413140439470485</c:v>
                </c:pt>
                <c:pt idx="701">
                  <c:v>0.6542352395250447</c:v>
                </c:pt>
                <c:pt idx="702">
                  <c:v>0.65512968472771971</c:v>
                </c:pt>
                <c:pt idx="703">
                  <c:v>0.65540625085300974</c:v>
                </c:pt>
                <c:pt idx="704">
                  <c:v>0.65565956052954855</c:v>
                </c:pt>
                <c:pt idx="705">
                  <c:v>0.65590861198307659</c:v>
                </c:pt>
                <c:pt idx="706">
                  <c:v>0.6561428142486696</c:v>
                </c:pt>
                <c:pt idx="707">
                  <c:v>0.65630954005732256</c:v>
                </c:pt>
                <c:pt idx="708">
                  <c:v>0.65637264910604642</c:v>
                </c:pt>
                <c:pt idx="709">
                  <c:v>0.65646283608571065</c:v>
                </c:pt>
                <c:pt idx="710">
                  <c:v>0.65652397980073729</c:v>
                </c:pt>
                <c:pt idx="711">
                  <c:v>0.65664899686092559</c:v>
                </c:pt>
                <c:pt idx="712">
                  <c:v>0.65676462399344915</c:v>
                </c:pt>
                <c:pt idx="713">
                  <c:v>0.65697163914289636</c:v>
                </c:pt>
                <c:pt idx="714">
                  <c:v>0.65708333560802534</c:v>
                </c:pt>
                <c:pt idx="715">
                  <c:v>0.65742781493107705</c:v>
                </c:pt>
                <c:pt idx="716">
                  <c:v>0.65764880578681606</c:v>
                </c:pt>
                <c:pt idx="717">
                  <c:v>0.65782131841135538</c:v>
                </c:pt>
                <c:pt idx="718">
                  <c:v>0.65821383922478516</c:v>
                </c:pt>
                <c:pt idx="719">
                  <c:v>0.65955223147263553</c:v>
                </c:pt>
                <c:pt idx="720">
                  <c:v>0.65983458441381204</c:v>
                </c:pt>
                <c:pt idx="721">
                  <c:v>0.66007948682953466</c:v>
                </c:pt>
                <c:pt idx="722">
                  <c:v>0.66053675446976945</c:v>
                </c:pt>
                <c:pt idx="723">
                  <c:v>0.66065587552886595</c:v>
                </c:pt>
                <c:pt idx="724">
                  <c:v>0.66074595332332475</c:v>
                </c:pt>
                <c:pt idx="725">
                  <c:v>0.66088996860925353</c:v>
                </c:pt>
                <c:pt idx="726">
                  <c:v>0.66148786679404947</c:v>
                </c:pt>
                <c:pt idx="727">
                  <c:v>0.66175777262180979</c:v>
                </c:pt>
                <c:pt idx="728">
                  <c:v>0.66187885901460353</c:v>
                </c:pt>
                <c:pt idx="729">
                  <c:v>0.66209089668349941</c:v>
                </c:pt>
                <c:pt idx="730">
                  <c:v>0.66222956189436333</c:v>
                </c:pt>
                <c:pt idx="731">
                  <c:v>0.66232040398526004</c:v>
                </c:pt>
                <c:pt idx="732">
                  <c:v>0.662558100177426</c:v>
                </c:pt>
                <c:pt idx="733">
                  <c:v>0.66310904872389798</c:v>
                </c:pt>
                <c:pt idx="734">
                  <c:v>0.66321605022519459</c:v>
                </c:pt>
                <c:pt idx="735">
                  <c:v>0.66330219735225882</c:v>
                </c:pt>
                <c:pt idx="736">
                  <c:v>0.66351685546608441</c:v>
                </c:pt>
                <c:pt idx="737">
                  <c:v>0.66369744779582374</c:v>
                </c:pt>
                <c:pt idx="738">
                  <c:v>0.66416956462399357</c:v>
                </c:pt>
                <c:pt idx="739">
                  <c:v>0.66428235294117655</c:v>
                </c:pt>
                <c:pt idx="740">
                  <c:v>0.66445399208407263</c:v>
                </c:pt>
                <c:pt idx="741">
                  <c:v>0.66493233246895045</c:v>
                </c:pt>
                <c:pt idx="742">
                  <c:v>0.66503201856148486</c:v>
                </c:pt>
                <c:pt idx="743">
                  <c:v>0.66507099767981437</c:v>
                </c:pt>
                <c:pt idx="744">
                  <c:v>0.66514939265729489</c:v>
                </c:pt>
                <c:pt idx="745">
                  <c:v>0.66524383785996988</c:v>
                </c:pt>
                <c:pt idx="746">
                  <c:v>0.66532408898594231</c:v>
                </c:pt>
                <c:pt idx="747">
                  <c:v>0.66540368500068237</c:v>
                </c:pt>
                <c:pt idx="748">
                  <c:v>0.66555763614030294</c:v>
                </c:pt>
                <c:pt idx="749">
                  <c:v>0.66581280196533366</c:v>
                </c:pt>
                <c:pt idx="750">
                  <c:v>0.66635021154633545</c:v>
                </c:pt>
                <c:pt idx="751">
                  <c:v>0.6672164869660161</c:v>
                </c:pt>
                <c:pt idx="752">
                  <c:v>0.66824304626723074</c:v>
                </c:pt>
                <c:pt idx="753">
                  <c:v>0.66903867885901458</c:v>
                </c:pt>
                <c:pt idx="754">
                  <c:v>0.66960938992766472</c:v>
                </c:pt>
                <c:pt idx="755">
                  <c:v>0.66966278149310765</c:v>
                </c:pt>
                <c:pt idx="756">
                  <c:v>0.66986411901187382</c:v>
                </c:pt>
                <c:pt idx="757">
                  <c:v>0.67096426914153129</c:v>
                </c:pt>
                <c:pt idx="758">
                  <c:v>0.67110577316773579</c:v>
                </c:pt>
                <c:pt idx="759">
                  <c:v>0.67147558345844138</c:v>
                </c:pt>
                <c:pt idx="760">
                  <c:v>0.67174985669441789</c:v>
                </c:pt>
                <c:pt idx="761">
                  <c:v>0.6718528183431145</c:v>
                </c:pt>
                <c:pt idx="762">
                  <c:v>0.67214871024976119</c:v>
                </c:pt>
                <c:pt idx="763">
                  <c:v>0.6723527773986625</c:v>
                </c:pt>
                <c:pt idx="764">
                  <c:v>0.67256055684454763</c:v>
                </c:pt>
                <c:pt idx="765">
                  <c:v>0.67280349392657302</c:v>
                </c:pt>
                <c:pt idx="766">
                  <c:v>0.67312460761566817</c:v>
                </c:pt>
                <c:pt idx="767">
                  <c:v>0.67351177835403309</c:v>
                </c:pt>
                <c:pt idx="768">
                  <c:v>0.67362500341203768</c:v>
                </c:pt>
                <c:pt idx="769">
                  <c:v>0.67367086119830766</c:v>
                </c:pt>
                <c:pt idx="770">
                  <c:v>0.67402756926436469</c:v>
                </c:pt>
                <c:pt idx="771">
                  <c:v>0.6742426641190119</c:v>
                </c:pt>
                <c:pt idx="772">
                  <c:v>0.67437728947727582</c:v>
                </c:pt>
                <c:pt idx="773">
                  <c:v>0.67479907192575406</c:v>
                </c:pt>
                <c:pt idx="774">
                  <c:v>0.67521430326190801</c:v>
                </c:pt>
                <c:pt idx="775">
                  <c:v>0.67547001501296577</c:v>
                </c:pt>
                <c:pt idx="776">
                  <c:v>0.67576874573495294</c:v>
                </c:pt>
                <c:pt idx="777">
                  <c:v>0.67581165552067701</c:v>
                </c:pt>
                <c:pt idx="778">
                  <c:v>0.67594879213866532</c:v>
                </c:pt>
                <c:pt idx="779">
                  <c:v>0.67613517128429113</c:v>
                </c:pt>
                <c:pt idx="780">
                  <c:v>0.67639153814658126</c:v>
                </c:pt>
                <c:pt idx="781">
                  <c:v>0.67654821891633699</c:v>
                </c:pt>
                <c:pt idx="782">
                  <c:v>0.67701083663163653</c:v>
                </c:pt>
                <c:pt idx="783">
                  <c:v>0.67714327828579235</c:v>
                </c:pt>
                <c:pt idx="784">
                  <c:v>0.67813599017333159</c:v>
                </c:pt>
                <c:pt idx="785">
                  <c:v>0.67867492834720899</c:v>
                </c:pt>
                <c:pt idx="786">
                  <c:v>0.67906406441927125</c:v>
                </c:pt>
                <c:pt idx="787">
                  <c:v>0.67941989900368505</c:v>
                </c:pt>
                <c:pt idx="788">
                  <c:v>0.67967604749556443</c:v>
                </c:pt>
                <c:pt idx="789">
                  <c:v>0.68005546608434564</c:v>
                </c:pt>
                <c:pt idx="790">
                  <c:v>0.68050683772348852</c:v>
                </c:pt>
                <c:pt idx="791">
                  <c:v>0.68077641599563266</c:v>
                </c:pt>
                <c:pt idx="792">
                  <c:v>0.68142213730039591</c:v>
                </c:pt>
                <c:pt idx="793">
                  <c:v>0.681850361675993</c:v>
                </c:pt>
                <c:pt idx="794">
                  <c:v>0.68209799372185076</c:v>
                </c:pt>
                <c:pt idx="795">
                  <c:v>0.68223545789545526</c:v>
                </c:pt>
                <c:pt idx="796">
                  <c:v>0.68242216459669724</c:v>
                </c:pt>
                <c:pt idx="797">
                  <c:v>0.68267034256858206</c:v>
                </c:pt>
                <c:pt idx="798">
                  <c:v>0.68282254674491616</c:v>
                </c:pt>
                <c:pt idx="799">
                  <c:v>0.68300532277876358</c:v>
                </c:pt>
                <c:pt idx="800">
                  <c:v>0.68317685273645434</c:v>
                </c:pt>
                <c:pt idx="801">
                  <c:v>0.68333124061689654</c:v>
                </c:pt>
                <c:pt idx="802">
                  <c:v>0.68346684864200913</c:v>
                </c:pt>
                <c:pt idx="803">
                  <c:v>0.68357767162549488</c:v>
                </c:pt>
                <c:pt idx="804">
                  <c:v>0.68368128838542386</c:v>
                </c:pt>
                <c:pt idx="805">
                  <c:v>0.6841016514262318</c:v>
                </c:pt>
                <c:pt idx="806">
                  <c:v>0.68440267503753249</c:v>
                </c:pt>
                <c:pt idx="807">
                  <c:v>0.68473383376552488</c:v>
                </c:pt>
                <c:pt idx="808">
                  <c:v>0.68490885764978859</c:v>
                </c:pt>
                <c:pt idx="809">
                  <c:v>0.68496039306673961</c:v>
                </c:pt>
                <c:pt idx="810">
                  <c:v>0.6853455984714073</c:v>
                </c:pt>
                <c:pt idx="811">
                  <c:v>0.68601992629998654</c:v>
                </c:pt>
                <c:pt idx="812">
                  <c:v>0.68635261362085453</c:v>
                </c:pt>
                <c:pt idx="813">
                  <c:v>0.68664228197079313</c:v>
                </c:pt>
                <c:pt idx="814">
                  <c:v>0.68726703971611869</c:v>
                </c:pt>
                <c:pt idx="815">
                  <c:v>0.6875189299849872</c:v>
                </c:pt>
                <c:pt idx="816">
                  <c:v>0.68791625494745479</c:v>
                </c:pt>
                <c:pt idx="817">
                  <c:v>0.68838138392247872</c:v>
                </c:pt>
                <c:pt idx="818">
                  <c:v>0.68885273645421063</c:v>
                </c:pt>
                <c:pt idx="819">
                  <c:v>0.69149752968472789</c:v>
                </c:pt>
                <c:pt idx="820">
                  <c:v>0.69158891770165154</c:v>
                </c:pt>
                <c:pt idx="821">
                  <c:v>0.69170978572403452</c:v>
                </c:pt>
                <c:pt idx="822">
                  <c:v>0.69252758291251548</c:v>
                </c:pt>
                <c:pt idx="823">
                  <c:v>0.69266242664119027</c:v>
                </c:pt>
                <c:pt idx="824">
                  <c:v>0.69286037941858891</c:v>
                </c:pt>
                <c:pt idx="825">
                  <c:v>0.69308147945953336</c:v>
                </c:pt>
                <c:pt idx="826">
                  <c:v>0.69385210863927949</c:v>
                </c:pt>
                <c:pt idx="827">
                  <c:v>0.69391554524361965</c:v>
                </c:pt>
                <c:pt idx="828">
                  <c:v>0.69430075064828733</c:v>
                </c:pt>
                <c:pt idx="829">
                  <c:v>0.69446572949365382</c:v>
                </c:pt>
                <c:pt idx="830">
                  <c:v>0.69467831308857675</c:v>
                </c:pt>
                <c:pt idx="831">
                  <c:v>0.69601375733588122</c:v>
                </c:pt>
                <c:pt idx="832">
                  <c:v>0.69634437013784656</c:v>
                </c:pt>
                <c:pt idx="833">
                  <c:v>0.69648281697829972</c:v>
                </c:pt>
                <c:pt idx="834">
                  <c:v>0.69656732632728291</c:v>
                </c:pt>
                <c:pt idx="835">
                  <c:v>0.69678515081206527</c:v>
                </c:pt>
                <c:pt idx="836">
                  <c:v>0.6971028797597929</c:v>
                </c:pt>
                <c:pt idx="837">
                  <c:v>0.69718957281288418</c:v>
                </c:pt>
                <c:pt idx="838">
                  <c:v>0.69797494199535992</c:v>
                </c:pt>
                <c:pt idx="839">
                  <c:v>0.69815837314043971</c:v>
                </c:pt>
                <c:pt idx="840">
                  <c:v>0.69890574587143461</c:v>
                </c:pt>
                <c:pt idx="841">
                  <c:v>0.6990373140439472</c:v>
                </c:pt>
                <c:pt idx="842">
                  <c:v>0.69922827896819995</c:v>
                </c:pt>
                <c:pt idx="843">
                  <c:v>0.69966185341886189</c:v>
                </c:pt>
                <c:pt idx="844">
                  <c:v>0.69970476320458597</c:v>
                </c:pt>
                <c:pt idx="845">
                  <c:v>0.69982901596833647</c:v>
                </c:pt>
                <c:pt idx="846">
                  <c:v>0.69993186843182764</c:v>
                </c:pt>
                <c:pt idx="847">
                  <c:v>0.70016519721577741</c:v>
                </c:pt>
                <c:pt idx="848">
                  <c:v>0.70032428006005198</c:v>
                </c:pt>
                <c:pt idx="849">
                  <c:v>0.70049209772075893</c:v>
                </c:pt>
                <c:pt idx="850">
                  <c:v>0.70067880442200092</c:v>
                </c:pt>
                <c:pt idx="851">
                  <c:v>0.70074027569264374</c:v>
                </c:pt>
                <c:pt idx="852">
                  <c:v>0.70078624266411915</c:v>
                </c:pt>
                <c:pt idx="853">
                  <c:v>0.70116991947591112</c:v>
                </c:pt>
                <c:pt idx="854">
                  <c:v>0.70142552204176345</c:v>
                </c:pt>
                <c:pt idx="855">
                  <c:v>0.70234060324825998</c:v>
                </c:pt>
                <c:pt idx="856">
                  <c:v>0.70244170874846468</c:v>
                </c:pt>
                <c:pt idx="857">
                  <c:v>0.7027667531049544</c:v>
                </c:pt>
                <c:pt idx="858">
                  <c:v>0.70300979937218522</c:v>
                </c:pt>
                <c:pt idx="859">
                  <c:v>0.70323133615395128</c:v>
                </c:pt>
                <c:pt idx="860">
                  <c:v>0.70358280333014889</c:v>
                </c:pt>
                <c:pt idx="861">
                  <c:v>0.7041996997406853</c:v>
                </c:pt>
                <c:pt idx="862">
                  <c:v>0.70463513033983916</c:v>
                </c:pt>
                <c:pt idx="863">
                  <c:v>0.70546330012283354</c:v>
                </c:pt>
                <c:pt idx="864">
                  <c:v>0.7058763477548794</c:v>
                </c:pt>
                <c:pt idx="865">
                  <c:v>0.70635163095400588</c:v>
                </c:pt>
                <c:pt idx="866">
                  <c:v>0.70644705882352954</c:v>
                </c:pt>
                <c:pt idx="867">
                  <c:v>0.70648975023884275</c:v>
                </c:pt>
                <c:pt idx="868">
                  <c:v>0.7068119557799919</c:v>
                </c:pt>
                <c:pt idx="869">
                  <c:v>0.70757614303261918</c:v>
                </c:pt>
                <c:pt idx="870">
                  <c:v>0.70779538692507171</c:v>
                </c:pt>
                <c:pt idx="871">
                  <c:v>0.70789146990582785</c:v>
                </c:pt>
                <c:pt idx="872">
                  <c:v>0.70825341886174431</c:v>
                </c:pt>
                <c:pt idx="873">
                  <c:v>0.70866155315954693</c:v>
                </c:pt>
                <c:pt idx="874">
                  <c:v>0.70895930121468542</c:v>
                </c:pt>
                <c:pt idx="875">
                  <c:v>0.70920835266821347</c:v>
                </c:pt>
                <c:pt idx="876">
                  <c:v>0.70938337655247719</c:v>
                </c:pt>
                <c:pt idx="877">
                  <c:v>0.70966212638187531</c:v>
                </c:pt>
                <c:pt idx="878">
                  <c:v>0.70970405350075072</c:v>
                </c:pt>
                <c:pt idx="879">
                  <c:v>0.70980406714890143</c:v>
                </c:pt>
                <c:pt idx="880">
                  <c:v>0.70993891087757621</c:v>
                </c:pt>
                <c:pt idx="881">
                  <c:v>0.71003018970929455</c:v>
                </c:pt>
                <c:pt idx="882">
                  <c:v>0.71013686365497486</c:v>
                </c:pt>
                <c:pt idx="883">
                  <c:v>0.711456039306674</c:v>
                </c:pt>
                <c:pt idx="884">
                  <c:v>0.71166764023474827</c:v>
                </c:pt>
                <c:pt idx="885">
                  <c:v>0.71271592739183853</c:v>
                </c:pt>
                <c:pt idx="886">
                  <c:v>0.71316489695646257</c:v>
                </c:pt>
                <c:pt idx="887">
                  <c:v>0.71335564351030456</c:v>
                </c:pt>
                <c:pt idx="888">
                  <c:v>0.71339527773986644</c:v>
                </c:pt>
                <c:pt idx="889">
                  <c:v>0.71353285109867637</c:v>
                </c:pt>
                <c:pt idx="890">
                  <c:v>0.71379358536918269</c:v>
                </c:pt>
                <c:pt idx="891">
                  <c:v>0.71391685546608452</c:v>
                </c:pt>
                <c:pt idx="892">
                  <c:v>0.71407801282926187</c:v>
                </c:pt>
                <c:pt idx="893">
                  <c:v>0.71417911832946657</c:v>
                </c:pt>
                <c:pt idx="894">
                  <c:v>0.71430566398253059</c:v>
                </c:pt>
                <c:pt idx="895">
                  <c:v>0.71520567763068121</c:v>
                </c:pt>
                <c:pt idx="896">
                  <c:v>0.71538561484918806</c:v>
                </c:pt>
                <c:pt idx="897">
                  <c:v>0.71555463354715443</c:v>
                </c:pt>
                <c:pt idx="898">
                  <c:v>0.7163849870342569</c:v>
                </c:pt>
                <c:pt idx="899">
                  <c:v>0.71650978572403445</c:v>
                </c:pt>
                <c:pt idx="900">
                  <c:v>0.71686627541968073</c:v>
                </c:pt>
                <c:pt idx="901">
                  <c:v>0.71701607752149599</c:v>
                </c:pt>
                <c:pt idx="902">
                  <c:v>0.71738184795960158</c:v>
                </c:pt>
                <c:pt idx="903">
                  <c:v>0.71754486147127072</c:v>
                </c:pt>
                <c:pt idx="904">
                  <c:v>0.71776661662344765</c:v>
                </c:pt>
                <c:pt idx="905">
                  <c:v>0.71809056912788327</c:v>
                </c:pt>
                <c:pt idx="906">
                  <c:v>0.71994660843455727</c:v>
                </c:pt>
                <c:pt idx="907">
                  <c:v>0.72080556844547583</c:v>
                </c:pt>
                <c:pt idx="908">
                  <c:v>0.72116620717892743</c:v>
                </c:pt>
                <c:pt idx="909">
                  <c:v>0.72133839224785057</c:v>
                </c:pt>
                <c:pt idx="910">
                  <c:v>0.72165295482462144</c:v>
                </c:pt>
                <c:pt idx="911">
                  <c:v>0.72179402211000432</c:v>
                </c:pt>
                <c:pt idx="912">
                  <c:v>0.72244662208270805</c:v>
                </c:pt>
                <c:pt idx="913">
                  <c:v>0.72258463218233959</c:v>
                </c:pt>
                <c:pt idx="914">
                  <c:v>0.72314737273099527</c:v>
                </c:pt>
                <c:pt idx="915">
                  <c:v>0.72346291797461482</c:v>
                </c:pt>
                <c:pt idx="916">
                  <c:v>0.72364351030435414</c:v>
                </c:pt>
                <c:pt idx="917">
                  <c:v>0.72380379418588825</c:v>
                </c:pt>
                <c:pt idx="918">
                  <c:v>0.72393110413539008</c:v>
                </c:pt>
                <c:pt idx="919">
                  <c:v>0.72409946772212408</c:v>
                </c:pt>
                <c:pt idx="920">
                  <c:v>0.72433880169237108</c:v>
                </c:pt>
                <c:pt idx="921">
                  <c:v>0.72456896410536409</c:v>
                </c:pt>
                <c:pt idx="922">
                  <c:v>0.7247700832537195</c:v>
                </c:pt>
                <c:pt idx="923">
                  <c:v>0.72509949501842541</c:v>
                </c:pt>
                <c:pt idx="924">
                  <c:v>0.72528958646103492</c:v>
                </c:pt>
                <c:pt idx="925">
                  <c:v>0.72552924798689822</c:v>
                </c:pt>
                <c:pt idx="926">
                  <c:v>0.7257342978026482</c:v>
                </c:pt>
                <c:pt idx="927">
                  <c:v>0.72595234065784131</c:v>
                </c:pt>
                <c:pt idx="928">
                  <c:v>0.72692889313498066</c:v>
                </c:pt>
                <c:pt idx="929">
                  <c:v>0.72696798143851549</c:v>
                </c:pt>
                <c:pt idx="930">
                  <c:v>0.72711450798416855</c:v>
                </c:pt>
                <c:pt idx="931">
                  <c:v>0.72738430462672343</c:v>
                </c:pt>
                <c:pt idx="932">
                  <c:v>0.72748224375597137</c:v>
                </c:pt>
                <c:pt idx="933">
                  <c:v>0.72761304763204615</c:v>
                </c:pt>
                <c:pt idx="934">
                  <c:v>0.72765202675037566</c:v>
                </c:pt>
                <c:pt idx="935">
                  <c:v>0.72783076293162308</c:v>
                </c:pt>
                <c:pt idx="936">
                  <c:v>0.7287380919885359</c:v>
                </c:pt>
                <c:pt idx="937">
                  <c:v>0.72905199945407428</c:v>
                </c:pt>
                <c:pt idx="938">
                  <c:v>0.72931557253992119</c:v>
                </c:pt>
                <c:pt idx="939">
                  <c:v>0.72954573495291419</c:v>
                </c:pt>
                <c:pt idx="940">
                  <c:v>0.72981902552204203</c:v>
                </c:pt>
                <c:pt idx="941">
                  <c:v>0.72984512078613373</c:v>
                </c:pt>
                <c:pt idx="942">
                  <c:v>0.72999863518493269</c:v>
                </c:pt>
                <c:pt idx="943">
                  <c:v>0.73011000409444549</c:v>
                </c:pt>
                <c:pt idx="944">
                  <c:v>0.73024856012010397</c:v>
                </c:pt>
                <c:pt idx="945">
                  <c:v>0.73045896001091881</c:v>
                </c:pt>
                <c:pt idx="946">
                  <c:v>0.73092125017060217</c:v>
                </c:pt>
                <c:pt idx="947">
                  <c:v>0.73111701924389272</c:v>
                </c:pt>
                <c:pt idx="948">
                  <c:v>0.73190784768663875</c:v>
                </c:pt>
                <c:pt idx="949">
                  <c:v>0.73202740548655687</c:v>
                </c:pt>
                <c:pt idx="950">
                  <c:v>0.73226750375324179</c:v>
                </c:pt>
                <c:pt idx="951">
                  <c:v>0.73243095400573255</c:v>
                </c:pt>
                <c:pt idx="952">
                  <c:v>0.73261984441108263</c:v>
                </c:pt>
                <c:pt idx="953">
                  <c:v>0.7333924389245261</c:v>
                </c:pt>
                <c:pt idx="954">
                  <c:v>0.73386488330831212</c:v>
                </c:pt>
                <c:pt idx="955">
                  <c:v>0.73434584413811965</c:v>
                </c:pt>
                <c:pt idx="956">
                  <c:v>0.73466794049406348</c:v>
                </c:pt>
                <c:pt idx="957">
                  <c:v>0.73518908147945994</c:v>
                </c:pt>
                <c:pt idx="958">
                  <c:v>0.73591254265047124</c:v>
                </c:pt>
                <c:pt idx="959">
                  <c:v>0.73591887539238465</c:v>
                </c:pt>
                <c:pt idx="960">
                  <c:v>0.73599945407397327</c:v>
                </c:pt>
                <c:pt idx="961">
                  <c:v>0.73630681042718737</c:v>
                </c:pt>
                <c:pt idx="962">
                  <c:v>0.73644372867476482</c:v>
                </c:pt>
                <c:pt idx="963">
                  <c:v>0.73659309403575846</c:v>
                </c:pt>
                <c:pt idx="964">
                  <c:v>0.73661132796506101</c:v>
                </c:pt>
                <c:pt idx="965">
                  <c:v>0.73672236931895752</c:v>
                </c:pt>
                <c:pt idx="966">
                  <c:v>0.73766747645694031</c:v>
                </c:pt>
                <c:pt idx="967">
                  <c:v>0.73791074109458188</c:v>
                </c:pt>
                <c:pt idx="968">
                  <c:v>0.73803717756244047</c:v>
                </c:pt>
                <c:pt idx="969">
                  <c:v>0.73872700969018712</c:v>
                </c:pt>
                <c:pt idx="970">
                  <c:v>0.73924465674901063</c:v>
                </c:pt>
                <c:pt idx="971">
                  <c:v>0.73949501842500354</c:v>
                </c:pt>
                <c:pt idx="972">
                  <c:v>0.74008276238569681</c:v>
                </c:pt>
                <c:pt idx="973">
                  <c:v>0.74033214139484105</c:v>
                </c:pt>
                <c:pt idx="974">
                  <c:v>0.74078132932987584</c:v>
                </c:pt>
                <c:pt idx="975">
                  <c:v>0.74089357172103187</c:v>
                </c:pt>
                <c:pt idx="976">
                  <c:v>0.7410480687866795</c:v>
                </c:pt>
                <c:pt idx="977">
                  <c:v>0.74117723488467324</c:v>
                </c:pt>
                <c:pt idx="978">
                  <c:v>0.74175810017742605</c:v>
                </c:pt>
                <c:pt idx="979">
                  <c:v>0.74208423638596976</c:v>
                </c:pt>
                <c:pt idx="980">
                  <c:v>0.74216448751194219</c:v>
                </c:pt>
                <c:pt idx="981">
                  <c:v>0.74226362767844967</c:v>
                </c:pt>
                <c:pt idx="982">
                  <c:v>0.7423277193940222</c:v>
                </c:pt>
                <c:pt idx="983">
                  <c:v>0.74246583867885907</c:v>
                </c:pt>
                <c:pt idx="984">
                  <c:v>0.74258485055275014</c:v>
                </c:pt>
                <c:pt idx="985">
                  <c:v>0.74286349119694284</c:v>
                </c:pt>
                <c:pt idx="986">
                  <c:v>0.74301165552067694</c:v>
                </c:pt>
                <c:pt idx="987">
                  <c:v>0.74307170738364947</c:v>
                </c:pt>
                <c:pt idx="988">
                  <c:v>0.74337829944042577</c:v>
                </c:pt>
                <c:pt idx="989">
                  <c:v>0.74344741367544698</c:v>
                </c:pt>
                <c:pt idx="990">
                  <c:v>0.74365257267640239</c:v>
                </c:pt>
                <c:pt idx="991">
                  <c:v>0.74369406305445618</c:v>
                </c:pt>
                <c:pt idx="992">
                  <c:v>0.74374068513716396</c:v>
                </c:pt>
                <c:pt idx="993">
                  <c:v>0.74402380237477828</c:v>
                </c:pt>
                <c:pt idx="994">
                  <c:v>0.74439754333287844</c:v>
                </c:pt>
                <c:pt idx="995">
                  <c:v>0.74451862972567218</c:v>
                </c:pt>
                <c:pt idx="996">
                  <c:v>0.74486136208543741</c:v>
                </c:pt>
                <c:pt idx="997">
                  <c:v>0.74525453801009967</c:v>
                </c:pt>
                <c:pt idx="998">
                  <c:v>0.74540652381602301</c:v>
                </c:pt>
                <c:pt idx="999">
                  <c:v>0.74555348710249769</c:v>
                </c:pt>
                <c:pt idx="1000">
                  <c:v>0.74560251125972443</c:v>
                </c:pt>
                <c:pt idx="1001">
                  <c:v>0.74576476047495577</c:v>
                </c:pt>
                <c:pt idx="1002">
                  <c:v>0.74595670806605718</c:v>
                </c:pt>
                <c:pt idx="1003">
                  <c:v>0.74625052545380111</c:v>
                </c:pt>
                <c:pt idx="1004">
                  <c:v>0.74629092397980079</c:v>
                </c:pt>
                <c:pt idx="1005">
                  <c:v>0.74676336836358681</c:v>
                </c:pt>
                <c:pt idx="1006">
                  <c:v>0.74694112187798556</c:v>
                </c:pt>
                <c:pt idx="1007">
                  <c:v>0.74717259451344342</c:v>
                </c:pt>
                <c:pt idx="1008">
                  <c:v>0.74742535826395518</c:v>
                </c:pt>
                <c:pt idx="1009">
                  <c:v>0.74769133342432093</c:v>
                </c:pt>
                <c:pt idx="1010">
                  <c:v>0.74777475092125012</c:v>
                </c:pt>
                <c:pt idx="1011">
                  <c:v>0.74790402620444929</c:v>
                </c:pt>
                <c:pt idx="1012">
                  <c:v>0.74825483826941452</c:v>
                </c:pt>
                <c:pt idx="1013">
                  <c:v>0.74835976525180836</c:v>
                </c:pt>
                <c:pt idx="1014">
                  <c:v>0.74850279787088847</c:v>
                </c:pt>
                <c:pt idx="1015">
                  <c:v>0.74900406714890133</c:v>
                </c:pt>
                <c:pt idx="1016">
                  <c:v>0.7492193803739593</c:v>
                </c:pt>
                <c:pt idx="1017">
                  <c:v>0.7493925481097311</c:v>
                </c:pt>
                <c:pt idx="1018">
                  <c:v>0.74950828442746009</c:v>
                </c:pt>
                <c:pt idx="1019">
                  <c:v>0.74954780947181654</c:v>
                </c:pt>
                <c:pt idx="1020">
                  <c:v>0.74978943633137707</c:v>
                </c:pt>
                <c:pt idx="1021">
                  <c:v>0.74999459533233248</c:v>
                </c:pt>
                <c:pt idx="1022">
                  <c:v>0.7505902006278149</c:v>
                </c:pt>
                <c:pt idx="1023">
                  <c:v>0.75070899413129522</c:v>
                </c:pt>
                <c:pt idx="1024">
                  <c:v>0.75151259724307362</c:v>
                </c:pt>
                <c:pt idx="1025">
                  <c:v>0.75170869387198036</c:v>
                </c:pt>
                <c:pt idx="1026">
                  <c:v>0.75219587825849599</c:v>
                </c:pt>
                <c:pt idx="1027">
                  <c:v>0.75237406851371635</c:v>
                </c:pt>
                <c:pt idx="1028">
                  <c:v>0.75249733861061818</c:v>
                </c:pt>
                <c:pt idx="1029">
                  <c:v>0.75263098130203354</c:v>
                </c:pt>
                <c:pt idx="1030">
                  <c:v>0.7527885355534325</c:v>
                </c:pt>
                <c:pt idx="1031">
                  <c:v>0.7530340930803876</c:v>
                </c:pt>
                <c:pt idx="1032">
                  <c:v>0.7536171420772485</c:v>
                </c:pt>
                <c:pt idx="1033">
                  <c:v>0.75362205541149174</c:v>
                </c:pt>
                <c:pt idx="1034">
                  <c:v>0.75375984714071242</c:v>
                </c:pt>
                <c:pt idx="1035">
                  <c:v>0.75402429370820256</c:v>
                </c:pt>
                <c:pt idx="1036">
                  <c:v>0.75411917565169917</c:v>
                </c:pt>
                <c:pt idx="1037">
                  <c:v>0.75415007506482867</c:v>
                </c:pt>
                <c:pt idx="1038">
                  <c:v>0.75434158591510847</c:v>
                </c:pt>
                <c:pt idx="1039">
                  <c:v>0.75495891906646651</c:v>
                </c:pt>
                <c:pt idx="1040">
                  <c:v>0.75496983758700698</c:v>
                </c:pt>
                <c:pt idx="1041">
                  <c:v>0.75512640917155727</c:v>
                </c:pt>
                <c:pt idx="1042">
                  <c:v>0.75526594786406442</c:v>
                </c:pt>
                <c:pt idx="1043">
                  <c:v>0.755419899003685</c:v>
                </c:pt>
                <c:pt idx="1044">
                  <c:v>0.75557810836631634</c:v>
                </c:pt>
                <c:pt idx="1045">
                  <c:v>0.75590304353760063</c:v>
                </c:pt>
                <c:pt idx="1046">
                  <c:v>0.75598667940494058</c:v>
                </c:pt>
                <c:pt idx="1047">
                  <c:v>0.75606201719666977</c:v>
                </c:pt>
                <c:pt idx="1048">
                  <c:v>0.75628934079432231</c:v>
                </c:pt>
                <c:pt idx="1049">
                  <c:v>0.75634753650880304</c:v>
                </c:pt>
                <c:pt idx="1050">
                  <c:v>0.75669059642418446</c:v>
                </c:pt>
                <c:pt idx="1051">
                  <c:v>0.75695820936263125</c:v>
                </c:pt>
                <c:pt idx="1052">
                  <c:v>0.75710124198171136</c:v>
                </c:pt>
                <c:pt idx="1053">
                  <c:v>0.75788115190391692</c:v>
                </c:pt>
                <c:pt idx="1054">
                  <c:v>0.75814625358263943</c:v>
                </c:pt>
                <c:pt idx="1055">
                  <c:v>0.75873629043264623</c:v>
                </c:pt>
                <c:pt idx="1056">
                  <c:v>0.75915796369591904</c:v>
                </c:pt>
                <c:pt idx="1057">
                  <c:v>0.75966392793776427</c:v>
                </c:pt>
                <c:pt idx="1058">
                  <c:v>0.75981176470588219</c:v>
                </c:pt>
                <c:pt idx="1059">
                  <c:v>0.7599728128838541</c:v>
                </c:pt>
                <c:pt idx="1060">
                  <c:v>0.76019784359219311</c:v>
                </c:pt>
                <c:pt idx="1061">
                  <c:v>0.76026346390064137</c:v>
                </c:pt>
                <c:pt idx="1062">
                  <c:v>0.76032930257950038</c:v>
                </c:pt>
                <c:pt idx="1063">
                  <c:v>0.76053467995086654</c:v>
                </c:pt>
                <c:pt idx="1064">
                  <c:v>0.76069681998089245</c:v>
                </c:pt>
                <c:pt idx="1065">
                  <c:v>0.76125704926982385</c:v>
                </c:pt>
                <c:pt idx="1066">
                  <c:v>0.76142683226422814</c:v>
                </c:pt>
                <c:pt idx="1067">
                  <c:v>0.76156986488330825</c:v>
                </c:pt>
                <c:pt idx="1068">
                  <c:v>0.76163723215504298</c:v>
                </c:pt>
                <c:pt idx="1069">
                  <c:v>0.76216012010372591</c:v>
                </c:pt>
                <c:pt idx="1070">
                  <c:v>0.76242707793094033</c:v>
                </c:pt>
                <c:pt idx="1071">
                  <c:v>0.76260144670397156</c:v>
                </c:pt>
                <c:pt idx="1072">
                  <c:v>0.76325754060324824</c:v>
                </c:pt>
                <c:pt idx="1073">
                  <c:v>0.76354742732359759</c:v>
                </c:pt>
                <c:pt idx="1074">
                  <c:v>0.76390762931622758</c:v>
                </c:pt>
                <c:pt idx="1075">
                  <c:v>0.76427656612528994</c:v>
                </c:pt>
                <c:pt idx="1076">
                  <c:v>0.76434262317455981</c:v>
                </c:pt>
                <c:pt idx="1077">
                  <c:v>0.76447997816295887</c:v>
                </c:pt>
                <c:pt idx="1078">
                  <c:v>0.7646043401119148</c:v>
                </c:pt>
                <c:pt idx="1079">
                  <c:v>0.76502808789409027</c:v>
                </c:pt>
                <c:pt idx="1080">
                  <c:v>0.76529177016514249</c:v>
                </c:pt>
                <c:pt idx="1081">
                  <c:v>0.76602211000409437</c:v>
                </c:pt>
                <c:pt idx="1082">
                  <c:v>0.76683619489559152</c:v>
                </c:pt>
                <c:pt idx="1083">
                  <c:v>0.76715250443564886</c:v>
                </c:pt>
                <c:pt idx="1084">
                  <c:v>0.76736705336426903</c:v>
                </c:pt>
                <c:pt idx="1085">
                  <c:v>0.76754873754606234</c:v>
                </c:pt>
                <c:pt idx="1086">
                  <c:v>0.76798842636822695</c:v>
                </c:pt>
                <c:pt idx="1087">
                  <c:v>0.7684488603794184</c:v>
                </c:pt>
                <c:pt idx="1088">
                  <c:v>0.76875108502797851</c:v>
                </c:pt>
                <c:pt idx="1089">
                  <c:v>0.76911729220690572</c:v>
                </c:pt>
                <c:pt idx="1090">
                  <c:v>0.7692723351985804</c:v>
                </c:pt>
                <c:pt idx="1091">
                  <c:v>0.7694208270779308</c:v>
                </c:pt>
                <c:pt idx="1092">
                  <c:v>0.76982230107820382</c:v>
                </c:pt>
                <c:pt idx="1093">
                  <c:v>0.7701927664801419</c:v>
                </c:pt>
                <c:pt idx="1094">
                  <c:v>0.77126725808652918</c:v>
                </c:pt>
                <c:pt idx="1095">
                  <c:v>0.77161228333560794</c:v>
                </c:pt>
                <c:pt idx="1096">
                  <c:v>0.77202467585642132</c:v>
                </c:pt>
                <c:pt idx="1097">
                  <c:v>0.77242363859696994</c:v>
                </c:pt>
                <c:pt idx="1098">
                  <c:v>0.7727285928756652</c:v>
                </c:pt>
                <c:pt idx="1099">
                  <c:v>0.77288745734952902</c:v>
                </c:pt>
                <c:pt idx="1100">
                  <c:v>0.77316107547427315</c:v>
                </c:pt>
                <c:pt idx="1101">
                  <c:v>0.77326305445612109</c:v>
                </c:pt>
                <c:pt idx="1102">
                  <c:v>0.77342814248669289</c:v>
                </c:pt>
                <c:pt idx="1103">
                  <c:v>0.77346057049269812</c:v>
                </c:pt>
                <c:pt idx="1104">
                  <c:v>0.77358493244165405</c:v>
                </c:pt>
                <c:pt idx="1105">
                  <c:v>0.77372425276375045</c:v>
                </c:pt>
                <c:pt idx="1106">
                  <c:v>0.77390812064965187</c:v>
                </c:pt>
                <c:pt idx="1107">
                  <c:v>0.77461203766889575</c:v>
                </c:pt>
                <c:pt idx="1108">
                  <c:v>0.77482746007915915</c:v>
                </c:pt>
                <c:pt idx="1109">
                  <c:v>0.77534838269414486</c:v>
                </c:pt>
                <c:pt idx="1110">
                  <c:v>0.77542634093080376</c:v>
                </c:pt>
                <c:pt idx="1111">
                  <c:v>0.77576983758700679</c:v>
                </c:pt>
                <c:pt idx="1112">
                  <c:v>0.77592761020881651</c:v>
                </c:pt>
                <c:pt idx="1113">
                  <c:v>0.77608276238569651</c:v>
                </c:pt>
                <c:pt idx="1114">
                  <c:v>0.77708977753514374</c:v>
                </c:pt>
                <c:pt idx="1115">
                  <c:v>0.77712646376415973</c:v>
                </c:pt>
                <c:pt idx="1116">
                  <c:v>0.7773035621673261</c:v>
                </c:pt>
                <c:pt idx="1117">
                  <c:v>0.77758253036713498</c:v>
                </c:pt>
                <c:pt idx="1118">
                  <c:v>0.77767435512488026</c:v>
                </c:pt>
                <c:pt idx="1119">
                  <c:v>0.77777240343933363</c:v>
                </c:pt>
                <c:pt idx="1120">
                  <c:v>0.77786728538283023</c:v>
                </c:pt>
                <c:pt idx="1121">
                  <c:v>0.77821231063190899</c:v>
                </c:pt>
                <c:pt idx="1122">
                  <c:v>0.77837379555070252</c:v>
                </c:pt>
                <c:pt idx="1123">
                  <c:v>0.77848985942404769</c:v>
                </c:pt>
                <c:pt idx="1124">
                  <c:v>0.77865571175105741</c:v>
                </c:pt>
                <c:pt idx="1125">
                  <c:v>0.77883979800736969</c:v>
                </c:pt>
                <c:pt idx="1126">
                  <c:v>0.77954830080524062</c:v>
                </c:pt>
                <c:pt idx="1127">
                  <c:v>0.77967550156953702</c:v>
                </c:pt>
                <c:pt idx="1128">
                  <c:v>0.7799147263545787</c:v>
                </c:pt>
                <c:pt idx="1129">
                  <c:v>0.78003985259997244</c:v>
                </c:pt>
                <c:pt idx="1130">
                  <c:v>0.78018452299713359</c:v>
                </c:pt>
                <c:pt idx="1131">
                  <c:v>0.78037133888358101</c:v>
                </c:pt>
                <c:pt idx="1132">
                  <c:v>0.78046316364132629</c:v>
                </c:pt>
                <c:pt idx="1133">
                  <c:v>0.78115376006551085</c:v>
                </c:pt>
                <c:pt idx="1134">
                  <c:v>0.78128347208953164</c:v>
                </c:pt>
                <c:pt idx="1135">
                  <c:v>0.78173855602565834</c:v>
                </c:pt>
                <c:pt idx="1136">
                  <c:v>0.78189632864746805</c:v>
                </c:pt>
                <c:pt idx="1137">
                  <c:v>0.7825460898048312</c:v>
                </c:pt>
                <c:pt idx="1138">
                  <c:v>0.78263485737682514</c:v>
                </c:pt>
                <c:pt idx="1139">
                  <c:v>0.78287102497611549</c:v>
                </c:pt>
                <c:pt idx="1140">
                  <c:v>0.78305249078749806</c:v>
                </c:pt>
                <c:pt idx="1141">
                  <c:v>0.7831915927391836</c:v>
                </c:pt>
                <c:pt idx="1142">
                  <c:v>0.78350964924252742</c:v>
                </c:pt>
                <c:pt idx="1143">
                  <c:v>0.78450301624129903</c:v>
                </c:pt>
                <c:pt idx="1144">
                  <c:v>0.78496869114234991</c:v>
                </c:pt>
                <c:pt idx="1145">
                  <c:v>0.78528718438651535</c:v>
                </c:pt>
                <c:pt idx="1146">
                  <c:v>0.78535335062099054</c:v>
                </c:pt>
                <c:pt idx="1147">
                  <c:v>0.78550664664937875</c:v>
                </c:pt>
                <c:pt idx="1148">
                  <c:v>0.78606643919748853</c:v>
                </c:pt>
                <c:pt idx="1149">
                  <c:v>0.78631734679950849</c:v>
                </c:pt>
                <c:pt idx="1150">
                  <c:v>0.78644105363723193</c:v>
                </c:pt>
                <c:pt idx="1151">
                  <c:v>0.78662579500477658</c:v>
                </c:pt>
                <c:pt idx="1152">
                  <c:v>0.78692922069059612</c:v>
                </c:pt>
                <c:pt idx="1153">
                  <c:v>0.7879919202947997</c:v>
                </c:pt>
                <c:pt idx="1154">
                  <c:v>0.78836446021564044</c:v>
                </c:pt>
                <c:pt idx="1155">
                  <c:v>0.78863687730312504</c:v>
                </c:pt>
                <c:pt idx="1156">
                  <c:v>0.78911478094718124</c:v>
                </c:pt>
                <c:pt idx="1157">
                  <c:v>0.78944004367408172</c:v>
                </c:pt>
                <c:pt idx="1158">
                  <c:v>0.7895447522860648</c:v>
                </c:pt>
                <c:pt idx="1159">
                  <c:v>0.78979631499931713</c:v>
                </c:pt>
                <c:pt idx="1160">
                  <c:v>0.79000769755698053</c:v>
                </c:pt>
                <c:pt idx="1161">
                  <c:v>0.79021547700286565</c:v>
                </c:pt>
                <c:pt idx="1162">
                  <c:v>0.79035807288112414</c:v>
                </c:pt>
                <c:pt idx="1163">
                  <c:v>0.7906519994540735</c:v>
                </c:pt>
                <c:pt idx="1164">
                  <c:v>0.79077614303261856</c:v>
                </c:pt>
                <c:pt idx="1165">
                  <c:v>0.79084558482325595</c:v>
                </c:pt>
                <c:pt idx="1166">
                  <c:v>0.79086185341886128</c:v>
                </c:pt>
                <c:pt idx="1167">
                  <c:v>0.79099363996178473</c:v>
                </c:pt>
                <c:pt idx="1168">
                  <c:v>0.79121834311450756</c:v>
                </c:pt>
                <c:pt idx="1169">
                  <c:v>0.79160169237068334</c:v>
                </c:pt>
                <c:pt idx="1170">
                  <c:v>0.79184899686092491</c:v>
                </c:pt>
                <c:pt idx="1171">
                  <c:v>0.79215580728811208</c:v>
                </c:pt>
                <c:pt idx="1172">
                  <c:v>0.79266712160502217</c:v>
                </c:pt>
                <c:pt idx="1173">
                  <c:v>0.7927815477002863</c:v>
                </c:pt>
                <c:pt idx="1174">
                  <c:v>0.79306182612256004</c:v>
                </c:pt>
                <c:pt idx="1175">
                  <c:v>0.79325901460352088</c:v>
                </c:pt>
                <c:pt idx="1176">
                  <c:v>0.79331524498430428</c:v>
                </c:pt>
                <c:pt idx="1177">
                  <c:v>0.7933667804012553</c:v>
                </c:pt>
                <c:pt idx="1178">
                  <c:v>0.79342988944997916</c:v>
                </c:pt>
                <c:pt idx="1179">
                  <c:v>0.79351581820663264</c:v>
                </c:pt>
                <c:pt idx="1180">
                  <c:v>0.79367828579227484</c:v>
                </c:pt>
                <c:pt idx="1181">
                  <c:v>0.7939339975433326</c:v>
                </c:pt>
                <c:pt idx="1182">
                  <c:v>0.79397352258768905</c:v>
                </c:pt>
                <c:pt idx="1183">
                  <c:v>0.7942696328647465</c:v>
                </c:pt>
                <c:pt idx="1184">
                  <c:v>0.79441146444656718</c:v>
                </c:pt>
                <c:pt idx="1185">
                  <c:v>0.79571415313225025</c:v>
                </c:pt>
                <c:pt idx="1186">
                  <c:v>0.79634382421181893</c:v>
                </c:pt>
                <c:pt idx="1187">
                  <c:v>0.79651775624402854</c:v>
                </c:pt>
                <c:pt idx="1188">
                  <c:v>0.79677499658796191</c:v>
                </c:pt>
                <c:pt idx="1189">
                  <c:v>0.79694423365633915</c:v>
                </c:pt>
                <c:pt idx="1190">
                  <c:v>0.79719677903644015</c:v>
                </c:pt>
                <c:pt idx="1191">
                  <c:v>0.79786302715981938</c:v>
                </c:pt>
                <c:pt idx="1192">
                  <c:v>0.79793203220963516</c:v>
                </c:pt>
                <c:pt idx="1193">
                  <c:v>0.79802265593012101</c:v>
                </c:pt>
                <c:pt idx="1194">
                  <c:v>0.79841550429916697</c:v>
                </c:pt>
                <c:pt idx="1195">
                  <c:v>0.798528838542377</c:v>
                </c:pt>
                <c:pt idx="1196">
                  <c:v>0.79882276511532635</c:v>
                </c:pt>
                <c:pt idx="1197">
                  <c:v>0.79906613893817335</c:v>
                </c:pt>
                <c:pt idx="1198">
                  <c:v>0.79920502251944814</c:v>
                </c:pt>
                <c:pt idx="1199">
                  <c:v>0.79953945680360261</c:v>
                </c:pt>
                <c:pt idx="1200">
                  <c:v>0.79973500750648241</c:v>
                </c:pt>
                <c:pt idx="1201">
                  <c:v>0.79997161184659438</c:v>
                </c:pt>
                <c:pt idx="1202">
                  <c:v>0.80014052135935543</c:v>
                </c:pt>
                <c:pt idx="1203">
                  <c:v>0.80021847959601433</c:v>
                </c:pt>
                <c:pt idx="1204">
                  <c:v>0.80032482598607846</c:v>
                </c:pt>
                <c:pt idx="1205">
                  <c:v>0.8004407806742182</c:v>
                </c:pt>
                <c:pt idx="1206">
                  <c:v>0.80055684454756337</c:v>
                </c:pt>
                <c:pt idx="1207">
                  <c:v>0.80076560666029706</c:v>
                </c:pt>
                <c:pt idx="1208">
                  <c:v>0.80116096628906741</c:v>
                </c:pt>
                <c:pt idx="1209">
                  <c:v>0.80144386515627086</c:v>
                </c:pt>
                <c:pt idx="1210">
                  <c:v>0.80182219189299808</c:v>
                </c:pt>
                <c:pt idx="1211">
                  <c:v>0.80206578408625595</c:v>
                </c:pt>
                <c:pt idx="1212">
                  <c:v>0.8023868977753511</c:v>
                </c:pt>
                <c:pt idx="1213">
                  <c:v>0.80262808789409001</c:v>
                </c:pt>
                <c:pt idx="1214">
                  <c:v>0.80279470451753754</c:v>
                </c:pt>
                <c:pt idx="1215">
                  <c:v>0.80294767299030945</c:v>
                </c:pt>
                <c:pt idx="1216">
                  <c:v>0.80318515081206465</c:v>
                </c:pt>
                <c:pt idx="1217">
                  <c:v>0.80348006005186268</c:v>
                </c:pt>
                <c:pt idx="1218">
                  <c:v>0.80357144806878633</c:v>
                </c:pt>
                <c:pt idx="1219">
                  <c:v>0.80381132796506038</c:v>
                </c:pt>
                <c:pt idx="1220">
                  <c:v>0.80388786679404911</c:v>
                </c:pt>
                <c:pt idx="1221">
                  <c:v>0.80391254265047052</c:v>
                </c:pt>
                <c:pt idx="1222">
                  <c:v>0.80396440562303773</c:v>
                </c:pt>
                <c:pt idx="1223">
                  <c:v>0.80412687320867993</c:v>
                </c:pt>
                <c:pt idx="1224">
                  <c:v>0.80446905964241811</c:v>
                </c:pt>
                <c:pt idx="1225">
                  <c:v>0.80533850143305552</c:v>
                </c:pt>
                <c:pt idx="1226">
                  <c:v>0.80572152313361511</c:v>
                </c:pt>
                <c:pt idx="1227">
                  <c:v>0.8060486420090075</c:v>
                </c:pt>
                <c:pt idx="1228">
                  <c:v>0.80619484099904437</c:v>
                </c:pt>
                <c:pt idx="1229">
                  <c:v>0.8064967380919883</c:v>
                </c:pt>
                <c:pt idx="1230">
                  <c:v>0.80691360720622329</c:v>
                </c:pt>
                <c:pt idx="1231">
                  <c:v>0.80703884263682246</c:v>
                </c:pt>
                <c:pt idx="1232">
                  <c:v>0.80712247850416241</c:v>
                </c:pt>
                <c:pt idx="1233">
                  <c:v>0.8071746690323458</c:v>
                </c:pt>
                <c:pt idx="1234">
                  <c:v>0.80721310222464826</c:v>
                </c:pt>
                <c:pt idx="1235">
                  <c:v>0.80730034120376659</c:v>
                </c:pt>
                <c:pt idx="1236">
                  <c:v>0.80748617442336534</c:v>
                </c:pt>
                <c:pt idx="1237">
                  <c:v>0.80770006824075313</c:v>
                </c:pt>
                <c:pt idx="1238">
                  <c:v>0.8084116282243754</c:v>
                </c:pt>
                <c:pt idx="1239">
                  <c:v>0.80852518083799629</c:v>
                </c:pt>
                <c:pt idx="1240">
                  <c:v>0.80865401938037385</c:v>
                </c:pt>
                <c:pt idx="1241">
                  <c:v>0.80894663573085834</c:v>
                </c:pt>
                <c:pt idx="1242">
                  <c:v>0.80904413811928466</c:v>
                </c:pt>
                <c:pt idx="1243">
                  <c:v>0.80915179473181365</c:v>
                </c:pt>
                <c:pt idx="1244">
                  <c:v>0.80929602838815318</c:v>
                </c:pt>
                <c:pt idx="1245">
                  <c:v>0.80942464856011986</c:v>
                </c:pt>
                <c:pt idx="1246">
                  <c:v>0.80964127200764269</c:v>
                </c:pt>
                <c:pt idx="1247">
                  <c:v>0.80979096492425251</c:v>
                </c:pt>
                <c:pt idx="1248">
                  <c:v>0.80994371502661366</c:v>
                </c:pt>
                <c:pt idx="1249">
                  <c:v>0.81011338883581252</c:v>
                </c:pt>
                <c:pt idx="1250">
                  <c:v>0.81024146308175216</c:v>
                </c:pt>
                <c:pt idx="1251">
                  <c:v>0.81057098403166339</c:v>
                </c:pt>
                <c:pt idx="1252">
                  <c:v>0.81086742186433702</c:v>
                </c:pt>
                <c:pt idx="1253">
                  <c:v>0.81139162003548482</c:v>
                </c:pt>
                <c:pt idx="1254">
                  <c:v>0.81151172376142999</c:v>
                </c:pt>
                <c:pt idx="1255">
                  <c:v>0.81167178927255323</c:v>
                </c:pt>
                <c:pt idx="1256">
                  <c:v>0.81187858605158969</c:v>
                </c:pt>
                <c:pt idx="1257">
                  <c:v>0.81228639279377612</c:v>
                </c:pt>
                <c:pt idx="1258">
                  <c:v>0.81240846185341853</c:v>
                </c:pt>
                <c:pt idx="1259">
                  <c:v>0.81250399890814762</c:v>
                </c:pt>
                <c:pt idx="1260">
                  <c:v>0.81266624812337895</c:v>
                </c:pt>
                <c:pt idx="1261">
                  <c:v>0.81281899822574011</c:v>
                </c:pt>
                <c:pt idx="1262">
                  <c:v>0.81299140166507411</c:v>
                </c:pt>
                <c:pt idx="1263">
                  <c:v>0.81318367681179171</c:v>
                </c:pt>
                <c:pt idx="1264">
                  <c:v>0.81458987307219843</c:v>
                </c:pt>
                <c:pt idx="1265">
                  <c:v>0.81536301351166884</c:v>
                </c:pt>
                <c:pt idx="1266">
                  <c:v>0.81553792821072713</c:v>
                </c:pt>
                <c:pt idx="1267">
                  <c:v>0.81593263272826499</c:v>
                </c:pt>
                <c:pt idx="1268">
                  <c:v>0.81608789409035043</c:v>
                </c:pt>
                <c:pt idx="1269">
                  <c:v>0.8161249078749826</c:v>
                </c:pt>
                <c:pt idx="1270">
                  <c:v>0.81615788180701476</c:v>
                </c:pt>
                <c:pt idx="1271">
                  <c:v>0.81624457486010604</c:v>
                </c:pt>
                <c:pt idx="1272">
                  <c:v>0.81645759519585059</c:v>
                </c:pt>
                <c:pt idx="1273">
                  <c:v>0.81652321550429885</c:v>
                </c:pt>
                <c:pt idx="1274">
                  <c:v>0.81656405077112015</c:v>
                </c:pt>
                <c:pt idx="1275">
                  <c:v>0.81676484236385938</c:v>
                </c:pt>
                <c:pt idx="1276">
                  <c:v>0.8168994677221233</c:v>
                </c:pt>
                <c:pt idx="1277">
                  <c:v>0.81706400982666816</c:v>
                </c:pt>
                <c:pt idx="1278">
                  <c:v>0.81723368363586701</c:v>
                </c:pt>
                <c:pt idx="1279">
                  <c:v>0.81731022246485574</c:v>
                </c:pt>
                <c:pt idx="1280">
                  <c:v>0.81772272417087455</c:v>
                </c:pt>
                <c:pt idx="1281">
                  <c:v>0.81784228197079267</c:v>
                </c:pt>
                <c:pt idx="1282">
                  <c:v>0.81840731540876188</c:v>
                </c:pt>
                <c:pt idx="1283">
                  <c:v>0.8184276238569671</c:v>
                </c:pt>
                <c:pt idx="1284">
                  <c:v>0.8184787225330965</c:v>
                </c:pt>
                <c:pt idx="1285">
                  <c:v>0.81857327692097692</c:v>
                </c:pt>
                <c:pt idx="1286">
                  <c:v>0.81875856421454862</c:v>
                </c:pt>
                <c:pt idx="1287">
                  <c:v>0.81895029343523917</c:v>
                </c:pt>
                <c:pt idx="1288">
                  <c:v>0.8190878667940491</c:v>
                </c:pt>
                <c:pt idx="1289">
                  <c:v>0.81944817797188452</c:v>
                </c:pt>
                <c:pt idx="1290">
                  <c:v>0.81967473727309925</c:v>
                </c:pt>
                <c:pt idx="1291">
                  <c:v>0.81981809744779555</c:v>
                </c:pt>
                <c:pt idx="1292">
                  <c:v>0.82011409853964756</c:v>
                </c:pt>
                <c:pt idx="1293">
                  <c:v>0.82032875665347316</c:v>
                </c:pt>
                <c:pt idx="1294">
                  <c:v>0.82047309949501812</c:v>
                </c:pt>
                <c:pt idx="1295">
                  <c:v>0.82063851508120622</c:v>
                </c:pt>
                <c:pt idx="1296">
                  <c:v>0.82081037259451317</c:v>
                </c:pt>
                <c:pt idx="1297">
                  <c:v>0.82104632182339266</c:v>
                </c:pt>
                <c:pt idx="1298">
                  <c:v>0.82146406441927089</c:v>
                </c:pt>
                <c:pt idx="1299">
                  <c:v>0.8215901733315133</c:v>
                </c:pt>
                <c:pt idx="1300">
                  <c:v>0.82173014876484207</c:v>
                </c:pt>
                <c:pt idx="1301">
                  <c:v>0.82176869114234996</c:v>
                </c:pt>
                <c:pt idx="1302">
                  <c:v>0.82195103043537576</c:v>
                </c:pt>
                <c:pt idx="1303">
                  <c:v>0.82220401255629838</c:v>
                </c:pt>
                <c:pt idx="1304">
                  <c:v>0.82247086119830737</c:v>
                </c:pt>
                <c:pt idx="1305">
                  <c:v>0.82265876893680878</c:v>
                </c:pt>
                <c:pt idx="1306">
                  <c:v>0.82282713252354278</c:v>
                </c:pt>
                <c:pt idx="1307">
                  <c:v>0.82300466766753078</c:v>
                </c:pt>
                <c:pt idx="1308">
                  <c:v>0.82313361539511365</c:v>
                </c:pt>
                <c:pt idx="1309">
                  <c:v>0.823268349938583</c:v>
                </c:pt>
                <c:pt idx="1310">
                  <c:v>0.82332141394840963</c:v>
                </c:pt>
                <c:pt idx="1311">
                  <c:v>0.82347198034666269</c:v>
                </c:pt>
                <c:pt idx="1312">
                  <c:v>0.82355976525180807</c:v>
                </c:pt>
                <c:pt idx="1313">
                  <c:v>0.8236598880851641</c:v>
                </c:pt>
                <c:pt idx="1314">
                  <c:v>0.8238436467858602</c:v>
                </c:pt>
                <c:pt idx="1315">
                  <c:v>0.82432176880032726</c:v>
                </c:pt>
                <c:pt idx="1316">
                  <c:v>0.82447124334652622</c:v>
                </c:pt>
                <c:pt idx="1317">
                  <c:v>0.8247954142213727</c:v>
                </c:pt>
                <c:pt idx="1318">
                  <c:v>0.82491835676265834</c:v>
                </c:pt>
                <c:pt idx="1319">
                  <c:v>0.82516031117783506</c:v>
                </c:pt>
                <c:pt idx="1320">
                  <c:v>0.82555807288112426</c:v>
                </c:pt>
                <c:pt idx="1321">
                  <c:v>0.82558558755288625</c:v>
                </c:pt>
                <c:pt idx="1322">
                  <c:v>0.82592471680087309</c:v>
                </c:pt>
                <c:pt idx="1323">
                  <c:v>0.8260607615668073</c:v>
                </c:pt>
                <c:pt idx="1324">
                  <c:v>0.82661847959601431</c:v>
                </c:pt>
                <c:pt idx="1325">
                  <c:v>0.82677559710659165</c:v>
                </c:pt>
                <c:pt idx="1326">
                  <c:v>0.82696077521495792</c:v>
                </c:pt>
                <c:pt idx="1327">
                  <c:v>0.8279065374641732</c:v>
                </c:pt>
                <c:pt idx="1328">
                  <c:v>0.82816486966016067</c:v>
                </c:pt>
                <c:pt idx="1329">
                  <c:v>0.82845421045448309</c:v>
                </c:pt>
                <c:pt idx="1330">
                  <c:v>0.82858894499795244</c:v>
                </c:pt>
                <c:pt idx="1331">
                  <c:v>0.82863283745052507</c:v>
                </c:pt>
                <c:pt idx="1332">
                  <c:v>0.8287281561348433</c:v>
                </c:pt>
                <c:pt idx="1333">
                  <c:v>0.82877696192165917</c:v>
                </c:pt>
                <c:pt idx="1334">
                  <c:v>0.8289605022519444</c:v>
                </c:pt>
                <c:pt idx="1335">
                  <c:v>0.82925322778763433</c:v>
                </c:pt>
                <c:pt idx="1336">
                  <c:v>0.82945467449160593</c:v>
                </c:pt>
                <c:pt idx="1337">
                  <c:v>0.83018272144124428</c:v>
                </c:pt>
                <c:pt idx="1338">
                  <c:v>0.8305688003275552</c:v>
                </c:pt>
                <c:pt idx="1339">
                  <c:v>0.83119650607342666</c:v>
                </c:pt>
                <c:pt idx="1340">
                  <c:v>0.83155867339975398</c:v>
                </c:pt>
                <c:pt idx="1341">
                  <c:v>0.83187225330967618</c:v>
                </c:pt>
                <c:pt idx="1342">
                  <c:v>0.83197914562576736</c:v>
                </c:pt>
                <c:pt idx="1343">
                  <c:v>0.83212064965197186</c:v>
                </c:pt>
                <c:pt idx="1344">
                  <c:v>0.8322145489286199</c:v>
                </c:pt>
                <c:pt idx="1345">
                  <c:v>0.83239798007369969</c:v>
                </c:pt>
                <c:pt idx="1346">
                  <c:v>0.83260597788999557</c:v>
                </c:pt>
                <c:pt idx="1347">
                  <c:v>0.83264244574860069</c:v>
                </c:pt>
                <c:pt idx="1348">
                  <c:v>0.83271254265047046</c:v>
                </c:pt>
                <c:pt idx="1349">
                  <c:v>0.83279694281424821</c:v>
                </c:pt>
                <c:pt idx="1350">
                  <c:v>0.83316860925344571</c:v>
                </c:pt>
                <c:pt idx="1351">
                  <c:v>0.83329504572130431</c:v>
                </c:pt>
                <c:pt idx="1352">
                  <c:v>0.83348983212774619</c:v>
                </c:pt>
                <c:pt idx="1353">
                  <c:v>0.8335887539238428</c:v>
                </c:pt>
                <c:pt idx="1354">
                  <c:v>0.8339192575406027</c:v>
                </c:pt>
                <c:pt idx="1355">
                  <c:v>0.83399776170328865</c:v>
                </c:pt>
                <c:pt idx="1356">
                  <c:v>0.83525612119557746</c:v>
                </c:pt>
                <c:pt idx="1357">
                  <c:v>0.83541662344752232</c:v>
                </c:pt>
                <c:pt idx="1358">
                  <c:v>0.83587771256994625</c:v>
                </c:pt>
                <c:pt idx="1359">
                  <c:v>0.83609237068377185</c:v>
                </c:pt>
                <c:pt idx="1360">
                  <c:v>0.83797832673672668</c:v>
                </c:pt>
                <c:pt idx="1361">
                  <c:v>0.83815662617715248</c:v>
                </c:pt>
                <c:pt idx="1362">
                  <c:v>0.83840109185205347</c:v>
                </c:pt>
                <c:pt idx="1363">
                  <c:v>0.83851213320594997</c:v>
                </c:pt>
                <c:pt idx="1364">
                  <c:v>0.83868999590555415</c:v>
                </c:pt>
                <c:pt idx="1365">
                  <c:v>0.83879230244301828</c:v>
                </c:pt>
                <c:pt idx="1366">
                  <c:v>0.83890814794595259</c:v>
                </c:pt>
                <c:pt idx="1367">
                  <c:v>0.8391423502115456</c:v>
                </c:pt>
                <c:pt idx="1368">
                  <c:v>0.83923930667394497</c:v>
                </c:pt>
                <c:pt idx="1369">
                  <c:v>0.83946280878940838</c:v>
                </c:pt>
                <c:pt idx="1370">
                  <c:v>0.83954502524907804</c:v>
                </c:pt>
                <c:pt idx="1371">
                  <c:v>0.83963957963695846</c:v>
                </c:pt>
                <c:pt idx="1372">
                  <c:v>0.839672116828169</c:v>
                </c:pt>
                <c:pt idx="1373">
                  <c:v>0.8398776033847406</c:v>
                </c:pt>
                <c:pt idx="1374">
                  <c:v>0.83995086665756713</c:v>
                </c:pt>
                <c:pt idx="1375">
                  <c:v>0.84007828579227439</c:v>
                </c:pt>
                <c:pt idx="1376">
                  <c:v>0.84012545380100923</c:v>
                </c:pt>
                <c:pt idx="1377">
                  <c:v>0.84018561484918719</c:v>
                </c:pt>
                <c:pt idx="1378">
                  <c:v>0.84061733315135723</c:v>
                </c:pt>
                <c:pt idx="1379">
                  <c:v>0.84107536508802982</c:v>
                </c:pt>
                <c:pt idx="1380">
                  <c:v>0.84120889859423975</c:v>
                </c:pt>
                <c:pt idx="1381">
                  <c:v>0.84132496246758492</c:v>
                </c:pt>
                <c:pt idx="1382">
                  <c:v>0.84266411901187321</c:v>
                </c:pt>
                <c:pt idx="1383">
                  <c:v>0.84293074928347145</c:v>
                </c:pt>
                <c:pt idx="1384">
                  <c:v>0.843042336563395</c:v>
                </c:pt>
                <c:pt idx="1385">
                  <c:v>0.8431434420635997</c:v>
                </c:pt>
                <c:pt idx="1386">
                  <c:v>0.84339216596151156</c:v>
                </c:pt>
                <c:pt idx="1387">
                  <c:v>0.8434342022655924</c:v>
                </c:pt>
                <c:pt idx="1388">
                  <c:v>0.84361828852190468</c:v>
                </c:pt>
                <c:pt idx="1389">
                  <c:v>0.84367834038487721</c:v>
                </c:pt>
                <c:pt idx="1390">
                  <c:v>0.84369690186979596</c:v>
                </c:pt>
                <c:pt idx="1391">
                  <c:v>0.84393831035894573</c:v>
                </c:pt>
                <c:pt idx="1392">
                  <c:v>0.84439950866657509</c:v>
                </c:pt>
                <c:pt idx="1393">
                  <c:v>0.84459702470315212</c:v>
                </c:pt>
                <c:pt idx="1394">
                  <c:v>0.84474114917428633</c:v>
                </c:pt>
                <c:pt idx="1395">
                  <c:v>0.84481048177971829</c:v>
                </c:pt>
                <c:pt idx="1396">
                  <c:v>0.84514065784086201</c:v>
                </c:pt>
                <c:pt idx="1397">
                  <c:v>0.84531841135526076</c:v>
                </c:pt>
                <c:pt idx="1398">
                  <c:v>0.84548349938583256</c:v>
                </c:pt>
                <c:pt idx="1399">
                  <c:v>0.84554300532277815</c:v>
                </c:pt>
                <c:pt idx="1400">
                  <c:v>0.84575930121468479</c:v>
                </c:pt>
                <c:pt idx="1401">
                  <c:v>0.84578856284973325</c:v>
                </c:pt>
                <c:pt idx="1402">
                  <c:v>0.84597832673672657</c:v>
                </c:pt>
                <c:pt idx="1403">
                  <c:v>0.84612365224512021</c:v>
                </c:pt>
                <c:pt idx="1404">
                  <c:v>0.84675212228742947</c:v>
                </c:pt>
                <c:pt idx="1405">
                  <c:v>0.84736148491879293</c:v>
                </c:pt>
                <c:pt idx="1406">
                  <c:v>0.84752133205950542</c:v>
                </c:pt>
                <c:pt idx="1407">
                  <c:v>0.84764416541558563</c:v>
                </c:pt>
                <c:pt idx="1408">
                  <c:v>0.84813156817251212</c:v>
                </c:pt>
                <c:pt idx="1409">
                  <c:v>0.84819937218506847</c:v>
                </c:pt>
                <c:pt idx="1410">
                  <c:v>0.8485450525453796</c:v>
                </c:pt>
                <c:pt idx="1411">
                  <c:v>0.84875250443564842</c:v>
                </c:pt>
                <c:pt idx="1412">
                  <c:v>0.84882948000545877</c:v>
                </c:pt>
                <c:pt idx="1413">
                  <c:v>0.84900646922341971</c:v>
                </c:pt>
                <c:pt idx="1414">
                  <c:v>0.84909862153678128</c:v>
                </c:pt>
                <c:pt idx="1415">
                  <c:v>0.84946690323461127</c:v>
                </c:pt>
                <c:pt idx="1416">
                  <c:v>0.84949157909103268</c:v>
                </c:pt>
                <c:pt idx="1417">
                  <c:v>0.84959617851781033</c:v>
                </c:pt>
                <c:pt idx="1418">
                  <c:v>0.85026188071516262</c:v>
                </c:pt>
                <c:pt idx="1419">
                  <c:v>0.85031134161321098</c:v>
                </c:pt>
                <c:pt idx="1420">
                  <c:v>0.85043362904326425</c:v>
                </c:pt>
                <c:pt idx="1421">
                  <c:v>0.85052174150402582</c:v>
                </c:pt>
                <c:pt idx="1422">
                  <c:v>0.85084416541558583</c:v>
                </c:pt>
                <c:pt idx="1423">
                  <c:v>0.85091644602156369</c:v>
                </c:pt>
                <c:pt idx="1424">
                  <c:v>0.85151216050225154</c:v>
                </c:pt>
                <c:pt idx="1425">
                  <c:v>0.85180346663027118</c:v>
                </c:pt>
                <c:pt idx="1426">
                  <c:v>0.85203996178517771</c:v>
                </c:pt>
                <c:pt idx="1427">
                  <c:v>0.85217567899549573</c:v>
                </c:pt>
                <c:pt idx="1428">
                  <c:v>0.8526067421864334</c:v>
                </c:pt>
                <c:pt idx="1429">
                  <c:v>0.85267247168008697</c:v>
                </c:pt>
                <c:pt idx="1430">
                  <c:v>0.85286420090077752</c:v>
                </c:pt>
                <c:pt idx="1431">
                  <c:v>0.85308650197898139</c:v>
                </c:pt>
                <c:pt idx="1432">
                  <c:v>0.85332212365224469</c:v>
                </c:pt>
                <c:pt idx="1433">
                  <c:v>0.85356997406851332</c:v>
                </c:pt>
                <c:pt idx="1434">
                  <c:v>0.85360065511123207</c:v>
                </c:pt>
                <c:pt idx="1435">
                  <c:v>0.85373255083936095</c:v>
                </c:pt>
                <c:pt idx="1436">
                  <c:v>0.85382557663436576</c:v>
                </c:pt>
                <c:pt idx="1437">
                  <c:v>0.85409406305445579</c:v>
                </c:pt>
                <c:pt idx="1438">
                  <c:v>0.85493271461716902</c:v>
                </c:pt>
                <c:pt idx="1439">
                  <c:v>0.85505991538146542</c:v>
                </c:pt>
                <c:pt idx="1440">
                  <c:v>0.85547350893953833</c:v>
                </c:pt>
                <c:pt idx="1441">
                  <c:v>0.85561457622492121</c:v>
                </c:pt>
                <c:pt idx="1442">
                  <c:v>0.85572179609662857</c:v>
                </c:pt>
                <c:pt idx="1443">
                  <c:v>0.85630582776033815</c:v>
                </c:pt>
                <c:pt idx="1444">
                  <c:v>0.85641392111368875</c:v>
                </c:pt>
                <c:pt idx="1445">
                  <c:v>0.85649286201719632</c:v>
                </c:pt>
                <c:pt idx="1446">
                  <c:v>0.85680458577862662</c:v>
                </c:pt>
                <c:pt idx="1447">
                  <c:v>0.85695755425139852</c:v>
                </c:pt>
                <c:pt idx="1448">
                  <c:v>0.85727550156953691</c:v>
                </c:pt>
                <c:pt idx="1449">
                  <c:v>0.85744113552613577</c:v>
                </c:pt>
                <c:pt idx="1450">
                  <c:v>0.85780963559437651</c:v>
                </c:pt>
                <c:pt idx="1451">
                  <c:v>0.85797603384741317</c:v>
                </c:pt>
                <c:pt idx="1452">
                  <c:v>0.85806556571584502</c:v>
                </c:pt>
                <c:pt idx="1453">
                  <c:v>0.858271707383649</c:v>
                </c:pt>
                <c:pt idx="1454">
                  <c:v>0.85836222191892941</c:v>
                </c:pt>
                <c:pt idx="1455">
                  <c:v>0.85853047632045798</c:v>
                </c:pt>
                <c:pt idx="1456">
                  <c:v>0.85877101132796452</c:v>
                </c:pt>
                <c:pt idx="1457">
                  <c:v>0.85904310085983293</c:v>
                </c:pt>
                <c:pt idx="1458">
                  <c:v>0.85951106865019733</c:v>
                </c:pt>
                <c:pt idx="1459">
                  <c:v>0.85954546198989978</c:v>
                </c:pt>
                <c:pt idx="1460">
                  <c:v>0.86010143305582032</c:v>
                </c:pt>
                <c:pt idx="1461">
                  <c:v>0.86042101815203975</c:v>
                </c:pt>
                <c:pt idx="1462">
                  <c:v>0.86067640234748122</c:v>
                </c:pt>
                <c:pt idx="1463">
                  <c:v>0.86085306400982597</c:v>
                </c:pt>
                <c:pt idx="1464">
                  <c:v>0.86130880305718505</c:v>
                </c:pt>
                <c:pt idx="1465">
                  <c:v>0.86141602292889241</c:v>
                </c:pt>
                <c:pt idx="1466">
                  <c:v>0.86169619216596083</c:v>
                </c:pt>
                <c:pt idx="1467">
                  <c:v>0.86198378599699677</c:v>
                </c:pt>
                <c:pt idx="1468">
                  <c:v>0.86329160638733382</c:v>
                </c:pt>
                <c:pt idx="1469">
                  <c:v>0.86344009826668422</c:v>
                </c:pt>
                <c:pt idx="1470">
                  <c:v>0.86369941312952025</c:v>
                </c:pt>
                <c:pt idx="1471">
                  <c:v>0.86385085300941655</c:v>
                </c:pt>
                <c:pt idx="1472">
                  <c:v>0.86408680223829604</c:v>
                </c:pt>
                <c:pt idx="1473">
                  <c:v>0.86420636003821416</c:v>
                </c:pt>
                <c:pt idx="1474">
                  <c:v>0.86440169237068309</c:v>
                </c:pt>
                <c:pt idx="1475">
                  <c:v>0.86473940221099976</c:v>
                </c:pt>
                <c:pt idx="1476">
                  <c:v>0.86481266548382629</c:v>
                </c:pt>
                <c:pt idx="1477">
                  <c:v>0.8649586461034523</c:v>
                </c:pt>
                <c:pt idx="1478">
                  <c:v>0.86505865975160301</c:v>
                </c:pt>
                <c:pt idx="1479">
                  <c:v>0.86526294527091518</c:v>
                </c:pt>
                <c:pt idx="1480">
                  <c:v>0.86548764842363801</c:v>
                </c:pt>
                <c:pt idx="1481">
                  <c:v>0.86552564487511885</c:v>
                </c:pt>
                <c:pt idx="1482">
                  <c:v>0.86564673126791258</c:v>
                </c:pt>
                <c:pt idx="1483">
                  <c:v>0.8658125835949223</c:v>
                </c:pt>
                <c:pt idx="1484">
                  <c:v>0.86598105636686173</c:v>
                </c:pt>
                <c:pt idx="1485">
                  <c:v>0.86609766616623396</c:v>
                </c:pt>
                <c:pt idx="1486">
                  <c:v>0.86628721168281642</c:v>
                </c:pt>
                <c:pt idx="1487">
                  <c:v>0.86647238979118268</c:v>
                </c:pt>
                <c:pt idx="1488">
                  <c:v>0.86657971884809548</c:v>
                </c:pt>
                <c:pt idx="1489">
                  <c:v>0.86683816022928828</c:v>
                </c:pt>
                <c:pt idx="1490">
                  <c:v>0.86700652381602228</c:v>
                </c:pt>
                <c:pt idx="1491">
                  <c:v>0.86740395796369529</c:v>
                </c:pt>
                <c:pt idx="1492">
                  <c:v>0.86747885901460287</c:v>
                </c:pt>
                <c:pt idx="1493">
                  <c:v>0.86766436467858543</c:v>
                </c:pt>
                <c:pt idx="1494">
                  <c:v>0.86787978708884883</c:v>
                </c:pt>
                <c:pt idx="1495">
                  <c:v>0.86801004503889656</c:v>
                </c:pt>
                <c:pt idx="1496">
                  <c:v>0.86812054046676612</c:v>
                </c:pt>
                <c:pt idx="1497">
                  <c:v>0.86841446703971548</c:v>
                </c:pt>
                <c:pt idx="1498">
                  <c:v>0.86847386379145564</c:v>
                </c:pt>
                <c:pt idx="1499">
                  <c:v>0.86856972840180091</c:v>
                </c:pt>
                <c:pt idx="1500">
                  <c:v>0.86875403302852394</c:v>
                </c:pt>
                <c:pt idx="1501">
                  <c:v>0.86893244165415517</c:v>
                </c:pt>
                <c:pt idx="1502">
                  <c:v>0.86927986897775278</c:v>
                </c:pt>
                <c:pt idx="1503">
                  <c:v>0.86958034666302642</c:v>
                </c:pt>
                <c:pt idx="1504">
                  <c:v>0.86978528729357096</c:v>
                </c:pt>
                <c:pt idx="1505">
                  <c:v>0.8698972021291107</c:v>
                </c:pt>
                <c:pt idx="1506">
                  <c:v>0.86996784495700752</c:v>
                </c:pt>
                <c:pt idx="1507">
                  <c:v>0.87011426231745514</c:v>
                </c:pt>
                <c:pt idx="1508">
                  <c:v>0.87065603930667312</c:v>
                </c:pt>
                <c:pt idx="1509">
                  <c:v>0.87090727446430927</c:v>
                </c:pt>
                <c:pt idx="1510">
                  <c:v>0.87144402893407857</c:v>
                </c:pt>
                <c:pt idx="1511">
                  <c:v>0.87177769892179524</c:v>
                </c:pt>
                <c:pt idx="1512">
                  <c:v>0.87208756653473374</c:v>
                </c:pt>
                <c:pt idx="1513">
                  <c:v>0.87220373959328434</c:v>
                </c:pt>
                <c:pt idx="1514">
                  <c:v>0.87272619080114566</c:v>
                </c:pt>
                <c:pt idx="1515">
                  <c:v>0.87285732223283663</c:v>
                </c:pt>
                <c:pt idx="1516">
                  <c:v>0.87301847959601397</c:v>
                </c:pt>
                <c:pt idx="1517">
                  <c:v>0.87319918111095873</c:v>
                </c:pt>
                <c:pt idx="1518">
                  <c:v>0.87327801282926087</c:v>
                </c:pt>
                <c:pt idx="1519">
                  <c:v>0.87352051317046464</c:v>
                </c:pt>
                <c:pt idx="1520">
                  <c:v>0.87394153132250507</c:v>
                </c:pt>
                <c:pt idx="1521">
                  <c:v>0.87442554933806393</c:v>
                </c:pt>
                <c:pt idx="1522">
                  <c:v>0.87481643237341267</c:v>
                </c:pt>
                <c:pt idx="1523">
                  <c:v>0.8750580592329732</c:v>
                </c:pt>
                <c:pt idx="1524">
                  <c:v>0.87511472635457821</c:v>
                </c:pt>
                <c:pt idx="1525">
                  <c:v>0.87532840180155513</c:v>
                </c:pt>
                <c:pt idx="1526">
                  <c:v>0.87553760065511044</c:v>
                </c:pt>
                <c:pt idx="1527">
                  <c:v>0.87570738364951473</c:v>
                </c:pt>
                <c:pt idx="1528">
                  <c:v>0.87631521768800247</c:v>
                </c:pt>
                <c:pt idx="1529">
                  <c:v>0.87655673536235756</c:v>
                </c:pt>
                <c:pt idx="1530">
                  <c:v>0.87666461034529741</c:v>
                </c:pt>
                <c:pt idx="1531">
                  <c:v>0.876724116282243</c:v>
                </c:pt>
                <c:pt idx="1532">
                  <c:v>0.87830588235294038</c:v>
                </c:pt>
                <c:pt idx="1533">
                  <c:v>0.8789062917974606</c:v>
                </c:pt>
                <c:pt idx="1534">
                  <c:v>0.87918875392384244</c:v>
                </c:pt>
                <c:pt idx="1535">
                  <c:v>0.87936104817797101</c:v>
                </c:pt>
                <c:pt idx="1536">
                  <c:v>0.87955277739866156</c:v>
                </c:pt>
                <c:pt idx="1537">
                  <c:v>0.87971153268731994</c:v>
                </c:pt>
                <c:pt idx="1538">
                  <c:v>0.88001190118738815</c:v>
                </c:pt>
                <c:pt idx="1539">
                  <c:v>0.88019194759110042</c:v>
                </c:pt>
                <c:pt idx="1540">
                  <c:v>0.880761675992902</c:v>
                </c:pt>
                <c:pt idx="1541">
                  <c:v>0.88093615395113867</c:v>
                </c:pt>
                <c:pt idx="1542">
                  <c:v>0.88098648833083026</c:v>
                </c:pt>
                <c:pt idx="1543">
                  <c:v>0.88127026067967695</c:v>
                </c:pt>
                <c:pt idx="1544">
                  <c:v>0.88197352258768846</c:v>
                </c:pt>
                <c:pt idx="1545">
                  <c:v>0.88238995496110184</c:v>
                </c:pt>
                <c:pt idx="1546">
                  <c:v>0.88259271188753829</c:v>
                </c:pt>
                <c:pt idx="1547">
                  <c:v>0.88271412583594833</c:v>
                </c:pt>
                <c:pt idx="1548">
                  <c:v>0.88308229834857288</c:v>
                </c:pt>
                <c:pt idx="1549">
                  <c:v>0.8834944724989755</c:v>
                </c:pt>
                <c:pt idx="1550">
                  <c:v>0.88383622219189206</c:v>
                </c:pt>
                <c:pt idx="1551">
                  <c:v>0.88393459806196162</c:v>
                </c:pt>
                <c:pt idx="1552">
                  <c:v>0.88400775214958272</c:v>
                </c:pt>
                <c:pt idx="1553">
                  <c:v>0.88464408352668111</c:v>
                </c:pt>
                <c:pt idx="1554">
                  <c:v>0.88483821482189062</c:v>
                </c:pt>
                <c:pt idx="1555">
                  <c:v>0.88533009417223862</c:v>
                </c:pt>
                <c:pt idx="1556">
                  <c:v>0.88595987443701274</c:v>
                </c:pt>
                <c:pt idx="1557">
                  <c:v>0.88613959328510883</c:v>
                </c:pt>
                <c:pt idx="1558">
                  <c:v>0.88641943496656095</c:v>
                </c:pt>
                <c:pt idx="1559">
                  <c:v>0.88686469223420117</c:v>
                </c:pt>
                <c:pt idx="1560">
                  <c:v>0.88688773031254153</c:v>
                </c:pt>
                <c:pt idx="1561">
                  <c:v>0.88705314589872963</c:v>
                </c:pt>
                <c:pt idx="1562">
                  <c:v>0.88728680223829559</c:v>
                </c:pt>
                <c:pt idx="1563">
                  <c:v>0.88730427187116034</c:v>
                </c:pt>
                <c:pt idx="1564">
                  <c:v>0.88735733588098697</c:v>
                </c:pt>
                <c:pt idx="1565">
                  <c:v>0.88766163504844975</c:v>
                </c:pt>
                <c:pt idx="1566">
                  <c:v>0.88810874846458188</c:v>
                </c:pt>
                <c:pt idx="1567">
                  <c:v>0.88820319366725686</c:v>
                </c:pt>
                <c:pt idx="1568">
                  <c:v>0.88834273235976402</c:v>
                </c:pt>
                <c:pt idx="1569">
                  <c:v>0.88845202675037405</c:v>
                </c:pt>
                <c:pt idx="1570">
                  <c:v>0.88856885492015703</c:v>
                </c:pt>
                <c:pt idx="1571">
                  <c:v>0.8888481506755822</c:v>
                </c:pt>
                <c:pt idx="1572">
                  <c:v>0.88890623720485751</c:v>
                </c:pt>
                <c:pt idx="1573">
                  <c:v>0.8890418452299701</c:v>
                </c:pt>
                <c:pt idx="1574">
                  <c:v>0.8891028797597913</c:v>
                </c:pt>
                <c:pt idx="1575">
                  <c:v>0.88935313225057877</c:v>
                </c:pt>
                <c:pt idx="1576">
                  <c:v>0.88945085300941595</c:v>
                </c:pt>
                <c:pt idx="1577">
                  <c:v>0.88968581957144677</c:v>
                </c:pt>
                <c:pt idx="1578">
                  <c:v>0.88994415176743424</c:v>
                </c:pt>
                <c:pt idx="1579">
                  <c:v>0.89006687593830913</c:v>
                </c:pt>
                <c:pt idx="1580">
                  <c:v>0.89046976934625233</c:v>
                </c:pt>
                <c:pt idx="1581">
                  <c:v>0.89063070833901881</c:v>
                </c:pt>
                <c:pt idx="1582">
                  <c:v>0.89084765934215793</c:v>
                </c:pt>
                <c:pt idx="1583">
                  <c:v>0.8910236658932702</c:v>
                </c:pt>
                <c:pt idx="1584">
                  <c:v>0.89124290978572274</c:v>
                </c:pt>
                <c:pt idx="1585">
                  <c:v>0.89140526818615951</c:v>
                </c:pt>
                <c:pt idx="1586">
                  <c:v>0.89222328374505122</c:v>
                </c:pt>
                <c:pt idx="1587">
                  <c:v>0.89256132114098408</c:v>
                </c:pt>
                <c:pt idx="1588">
                  <c:v>0.89284214548928487</c:v>
                </c:pt>
                <c:pt idx="1589">
                  <c:v>0.8928852736454197</c:v>
                </c:pt>
                <c:pt idx="1590">
                  <c:v>0.8931859697011042</c:v>
                </c:pt>
                <c:pt idx="1591">
                  <c:v>0.89329766616623318</c:v>
                </c:pt>
                <c:pt idx="1592">
                  <c:v>0.89344997952777272</c:v>
                </c:pt>
                <c:pt idx="1593">
                  <c:v>0.89363766889586338</c:v>
                </c:pt>
                <c:pt idx="1594">
                  <c:v>0.89382710522724051</c:v>
                </c:pt>
                <c:pt idx="1595">
                  <c:v>0.89393967517401274</c:v>
                </c:pt>
                <c:pt idx="1596">
                  <c:v>0.89401370274327707</c:v>
                </c:pt>
                <c:pt idx="1597">
                  <c:v>0.89414669032345995</c:v>
                </c:pt>
                <c:pt idx="1598">
                  <c:v>0.89427662071789149</c:v>
                </c:pt>
                <c:pt idx="1599">
                  <c:v>0.8944034939265717</c:v>
                </c:pt>
                <c:pt idx="1600">
                  <c:v>0.89469359901733192</c:v>
                </c:pt>
                <c:pt idx="1601">
                  <c:v>0.89491426231745475</c:v>
                </c:pt>
                <c:pt idx="1602">
                  <c:v>0.89506046130749162</c:v>
                </c:pt>
                <c:pt idx="1603">
                  <c:v>0.8951272826531993</c:v>
                </c:pt>
                <c:pt idx="1604">
                  <c:v>0.89561512215094741</c:v>
                </c:pt>
                <c:pt idx="1605">
                  <c:v>0.89587858605158888</c:v>
                </c:pt>
                <c:pt idx="1606">
                  <c:v>0.89601637778080956</c:v>
                </c:pt>
                <c:pt idx="1607">
                  <c:v>0.89617698921795985</c:v>
                </c:pt>
                <c:pt idx="1608">
                  <c:v>0.89639394022109897</c:v>
                </c:pt>
                <c:pt idx="1609">
                  <c:v>0.8965984441108219</c:v>
                </c:pt>
                <c:pt idx="1610">
                  <c:v>0.89744670397161075</c:v>
                </c:pt>
                <c:pt idx="1611">
                  <c:v>0.89749944042582119</c:v>
                </c:pt>
                <c:pt idx="1612">
                  <c:v>0.89767162549474433</c:v>
                </c:pt>
                <c:pt idx="1613">
                  <c:v>0.89777404121741389</c:v>
                </c:pt>
                <c:pt idx="1614">
                  <c:v>0.8979590009553694</c:v>
                </c:pt>
                <c:pt idx="1615">
                  <c:v>0.89850787498293871</c:v>
                </c:pt>
                <c:pt idx="1616">
                  <c:v>0.89896743551248692</c:v>
                </c:pt>
                <c:pt idx="1617">
                  <c:v>0.89914540739729654</c:v>
                </c:pt>
                <c:pt idx="1618">
                  <c:v>0.89923286474682562</c:v>
                </c:pt>
                <c:pt idx="1619">
                  <c:v>0.89978337655247598</c:v>
                </c:pt>
                <c:pt idx="1620">
                  <c:v>0.90012392520813311</c:v>
                </c:pt>
                <c:pt idx="1621">
                  <c:v>0.90022262863381897</c:v>
                </c:pt>
                <c:pt idx="1622">
                  <c:v>0.90034502524907756</c:v>
                </c:pt>
                <c:pt idx="1623">
                  <c:v>0.90051764705882231</c:v>
                </c:pt>
                <c:pt idx="1624">
                  <c:v>0.90093582639552217</c:v>
                </c:pt>
                <c:pt idx="1625">
                  <c:v>0.90117428688412593</c:v>
                </c:pt>
                <c:pt idx="1626">
                  <c:v>0.90190724716800741</c:v>
                </c:pt>
                <c:pt idx="1627">
                  <c:v>0.90197909103316365</c:v>
                </c:pt>
                <c:pt idx="1628">
                  <c:v>0.90274993858332064</c:v>
                </c:pt>
                <c:pt idx="1629">
                  <c:v>0.90327501023611168</c:v>
                </c:pt>
                <c:pt idx="1630">
                  <c:v>0.90344468404531053</c:v>
                </c:pt>
                <c:pt idx="1631">
                  <c:v>0.90348147945953194</c:v>
                </c:pt>
                <c:pt idx="1632">
                  <c:v>0.90360365770437978</c:v>
                </c:pt>
                <c:pt idx="1633">
                  <c:v>0.90368314453391441</c:v>
                </c:pt>
                <c:pt idx="1634">
                  <c:v>0.90371480824348172</c:v>
                </c:pt>
                <c:pt idx="1635">
                  <c:v>0.9040319912651823</c:v>
                </c:pt>
                <c:pt idx="1636">
                  <c:v>0.90415711751057604</c:v>
                </c:pt>
                <c:pt idx="1637">
                  <c:v>0.90423289204312685</c:v>
                </c:pt>
                <c:pt idx="1638">
                  <c:v>0.90511543605841283</c:v>
                </c:pt>
                <c:pt idx="1639">
                  <c:v>0.90513902006278024</c:v>
                </c:pt>
                <c:pt idx="1640">
                  <c:v>0.90521490378053648</c:v>
                </c:pt>
                <c:pt idx="1641">
                  <c:v>0.90532812883854108</c:v>
                </c:pt>
                <c:pt idx="1642">
                  <c:v>0.90552313361539383</c:v>
                </c:pt>
                <c:pt idx="1643">
                  <c:v>0.90578288521905148</c:v>
                </c:pt>
                <c:pt idx="1644">
                  <c:v>0.90595878258495843</c:v>
                </c:pt>
                <c:pt idx="1645">
                  <c:v>0.90651071379827908</c:v>
                </c:pt>
                <c:pt idx="1646">
                  <c:v>0.90682833356080128</c:v>
                </c:pt>
                <c:pt idx="1647">
                  <c:v>0.90708928620171847</c:v>
                </c:pt>
                <c:pt idx="1648">
                  <c:v>0.90738725262726783</c:v>
                </c:pt>
                <c:pt idx="1649">
                  <c:v>0.90760103725945018</c:v>
                </c:pt>
                <c:pt idx="1650">
                  <c:v>0.90771677357717917</c:v>
                </c:pt>
                <c:pt idx="1651">
                  <c:v>0.90786613893817281</c:v>
                </c:pt>
                <c:pt idx="1652">
                  <c:v>0.90812523543059809</c:v>
                </c:pt>
                <c:pt idx="1653">
                  <c:v>0.90820701514944613</c:v>
                </c:pt>
                <c:pt idx="1654">
                  <c:v>0.90824872389791067</c:v>
                </c:pt>
                <c:pt idx="1655">
                  <c:v>0.90832471680087234</c:v>
                </c:pt>
                <c:pt idx="1656">
                  <c:v>0.90871297939129136</c:v>
                </c:pt>
                <c:pt idx="1657">
                  <c:v>0.90914699058277493</c:v>
                </c:pt>
                <c:pt idx="1658">
                  <c:v>0.90929821209226036</c:v>
                </c:pt>
                <c:pt idx="1659">
                  <c:v>0.90951254265046977</c:v>
                </c:pt>
                <c:pt idx="1660">
                  <c:v>0.90976803603111667</c:v>
                </c:pt>
                <c:pt idx="1661">
                  <c:v>0.90995583458441265</c:v>
                </c:pt>
                <c:pt idx="1662">
                  <c:v>0.91012801965333578</c:v>
                </c:pt>
                <c:pt idx="1663">
                  <c:v>0.91083160911696348</c:v>
                </c:pt>
                <c:pt idx="1664">
                  <c:v>0.91096918247577341</c:v>
                </c:pt>
                <c:pt idx="1665">
                  <c:v>0.91125863245530114</c:v>
                </c:pt>
                <c:pt idx="1666">
                  <c:v>0.91139959055547859</c:v>
                </c:pt>
                <c:pt idx="1667">
                  <c:v>0.91153170465401823</c:v>
                </c:pt>
                <c:pt idx="1668">
                  <c:v>0.9115672990309801</c:v>
                </c:pt>
                <c:pt idx="1669">
                  <c:v>0.91164482052681739</c:v>
                </c:pt>
                <c:pt idx="1670">
                  <c:v>0.91181569537327567</c:v>
                </c:pt>
                <c:pt idx="1671">
                  <c:v>0.91208898594240351</c:v>
                </c:pt>
                <c:pt idx="1672">
                  <c:v>0.91227034256858064</c:v>
                </c:pt>
                <c:pt idx="1673">
                  <c:v>0.9124348846731255</c:v>
                </c:pt>
                <c:pt idx="1674">
                  <c:v>0.91251884809608164</c:v>
                </c:pt>
                <c:pt idx="1675">
                  <c:v>0.91272957554251266</c:v>
                </c:pt>
                <c:pt idx="1676">
                  <c:v>0.91311368909512625</c:v>
                </c:pt>
                <c:pt idx="1677">
                  <c:v>0.91334516173058411</c:v>
                </c:pt>
                <c:pt idx="1678">
                  <c:v>0.91357150266138798</c:v>
                </c:pt>
                <c:pt idx="1679">
                  <c:v>0.91374019380373817</c:v>
                </c:pt>
                <c:pt idx="1680">
                  <c:v>0.91393028524634767</c:v>
                </c:pt>
                <c:pt idx="1681">
                  <c:v>0.91426919612392377</c:v>
                </c:pt>
                <c:pt idx="1682">
                  <c:v>0.91440775214958225</c:v>
                </c:pt>
                <c:pt idx="1683">
                  <c:v>0.91495094854647052</c:v>
                </c:pt>
                <c:pt idx="1684">
                  <c:v>0.91559852599972558</c:v>
                </c:pt>
                <c:pt idx="1685">
                  <c:v>0.91578304899685947</c:v>
                </c:pt>
                <c:pt idx="1686">
                  <c:v>0.91582410263409164</c:v>
                </c:pt>
                <c:pt idx="1687">
                  <c:v>0.91633814658113677</c:v>
                </c:pt>
                <c:pt idx="1688">
                  <c:v>0.91667443701378315</c:v>
                </c:pt>
                <c:pt idx="1689">
                  <c:v>0.91699227514671611</c:v>
                </c:pt>
                <c:pt idx="1690">
                  <c:v>0.91707525590282368</c:v>
                </c:pt>
                <c:pt idx="1691">
                  <c:v>0.91718935444247152</c:v>
                </c:pt>
                <c:pt idx="1692">
                  <c:v>0.91723532141394692</c:v>
                </c:pt>
                <c:pt idx="1693">
                  <c:v>0.91737758973658923</c:v>
                </c:pt>
                <c:pt idx="1694">
                  <c:v>0.91775427869523529</c:v>
                </c:pt>
                <c:pt idx="1695">
                  <c:v>0.91785068923160762</c:v>
                </c:pt>
                <c:pt idx="1696">
                  <c:v>0.91842194622628481</c:v>
                </c:pt>
                <c:pt idx="1697">
                  <c:v>0.91858212092261349</c:v>
                </c:pt>
                <c:pt idx="1698">
                  <c:v>0.9188063873345147</c:v>
                </c:pt>
                <c:pt idx="1699">
                  <c:v>0.91896437832673528</c:v>
                </c:pt>
                <c:pt idx="1700">
                  <c:v>0.91914704517537726</c:v>
                </c:pt>
                <c:pt idx="1701">
                  <c:v>0.9195188207997802</c:v>
                </c:pt>
                <c:pt idx="1702">
                  <c:v>0.91963117237614156</c:v>
                </c:pt>
                <c:pt idx="1703">
                  <c:v>0.91988852190528037</c:v>
                </c:pt>
                <c:pt idx="1704">
                  <c:v>0.92000065511123097</c:v>
                </c:pt>
                <c:pt idx="1705">
                  <c:v>0.92014095810017593</c:v>
                </c:pt>
                <c:pt idx="1706">
                  <c:v>0.92027307219871557</c:v>
                </c:pt>
                <c:pt idx="1707">
                  <c:v>0.92062268322642127</c:v>
                </c:pt>
                <c:pt idx="1708">
                  <c:v>0.92182448478231049</c:v>
                </c:pt>
                <c:pt idx="1709">
                  <c:v>0.92222497611573484</c:v>
                </c:pt>
                <c:pt idx="1710">
                  <c:v>0.92264195441517527</c:v>
                </c:pt>
                <c:pt idx="1711">
                  <c:v>0.92300335744506468</c:v>
                </c:pt>
                <c:pt idx="1712">
                  <c:v>0.9230927801282911</c:v>
                </c:pt>
                <c:pt idx="1713">
                  <c:v>0.92340373959328359</c:v>
                </c:pt>
                <c:pt idx="1714">
                  <c:v>0.92358935444247148</c:v>
                </c:pt>
                <c:pt idx="1715">
                  <c:v>0.92390839361266397</c:v>
                </c:pt>
                <c:pt idx="1716">
                  <c:v>0.92409389927664654</c:v>
                </c:pt>
                <c:pt idx="1717">
                  <c:v>0.92430899413129375</c:v>
                </c:pt>
                <c:pt idx="1718">
                  <c:v>0.92461067285382681</c:v>
                </c:pt>
                <c:pt idx="1719">
                  <c:v>0.92481037259451193</c:v>
                </c:pt>
                <c:pt idx="1720">
                  <c:v>0.92526895045721158</c:v>
                </c:pt>
                <c:pt idx="1721">
                  <c:v>0.92576901869796491</c:v>
                </c:pt>
                <c:pt idx="1722">
                  <c:v>0.92586630271598047</c:v>
                </c:pt>
                <c:pt idx="1723">
                  <c:v>0.92604012556298465</c:v>
                </c:pt>
                <c:pt idx="1724">
                  <c:v>0.92623174559846988</c:v>
                </c:pt>
                <c:pt idx="1725">
                  <c:v>0.92655056639825151</c:v>
                </c:pt>
                <c:pt idx="1726">
                  <c:v>0.92666018834447783</c:v>
                </c:pt>
                <c:pt idx="1727">
                  <c:v>0.92719246622082563</c:v>
                </c:pt>
                <c:pt idx="1728">
                  <c:v>0.9285811928483676</c:v>
                </c:pt>
                <c:pt idx="1729">
                  <c:v>0.9287003139074641</c:v>
                </c:pt>
                <c:pt idx="1730">
                  <c:v>0.9289749146990568</c:v>
                </c:pt>
                <c:pt idx="1731">
                  <c:v>0.9294770574587129</c:v>
                </c:pt>
                <c:pt idx="1732">
                  <c:v>0.9299667531049528</c:v>
                </c:pt>
                <c:pt idx="1733">
                  <c:v>0.93051366179882478</c:v>
                </c:pt>
                <c:pt idx="1734">
                  <c:v>0.93091775624402751</c:v>
                </c:pt>
                <c:pt idx="1735">
                  <c:v>0.93112815613484234</c:v>
                </c:pt>
                <c:pt idx="1736">
                  <c:v>0.93122140030025791</c:v>
                </c:pt>
                <c:pt idx="1737">
                  <c:v>0.93142295618943494</c:v>
                </c:pt>
                <c:pt idx="1738">
                  <c:v>0.93150342568581823</c:v>
                </c:pt>
                <c:pt idx="1739">
                  <c:v>0.9316014740002716</c:v>
                </c:pt>
                <c:pt idx="1740">
                  <c:v>0.93170170601883306</c:v>
                </c:pt>
                <c:pt idx="1741">
                  <c:v>0.93203199126518221</c:v>
                </c:pt>
                <c:pt idx="1742">
                  <c:v>0.93217731677357585</c:v>
                </c:pt>
                <c:pt idx="1743">
                  <c:v>0.93220723351985668</c:v>
                </c:pt>
                <c:pt idx="1744">
                  <c:v>0.93228792138665073</c:v>
                </c:pt>
                <c:pt idx="1745">
                  <c:v>0.93234720895318546</c:v>
                </c:pt>
                <c:pt idx="1746">
                  <c:v>0.93246305445611977</c:v>
                </c:pt>
                <c:pt idx="1747">
                  <c:v>0.93338010099631352</c:v>
                </c:pt>
                <c:pt idx="1748">
                  <c:v>0.93372829261634904</c:v>
                </c:pt>
                <c:pt idx="1749">
                  <c:v>0.93386542923433735</c:v>
                </c:pt>
                <c:pt idx="1750">
                  <c:v>0.93400977207588232</c:v>
                </c:pt>
                <c:pt idx="1751">
                  <c:v>0.9340876211273359</c:v>
                </c:pt>
                <c:pt idx="1752">
                  <c:v>0.93417267640234614</c:v>
                </c:pt>
                <c:pt idx="1753">
                  <c:v>0.93435850962194489</c:v>
                </c:pt>
                <c:pt idx="1754">
                  <c:v>0.93458081070014876</c:v>
                </c:pt>
                <c:pt idx="1755">
                  <c:v>0.93471128702060735</c:v>
                </c:pt>
                <c:pt idx="1756">
                  <c:v>0.93490825713115733</c:v>
                </c:pt>
                <c:pt idx="1757">
                  <c:v>0.93514387880442063</c:v>
                </c:pt>
                <c:pt idx="1758">
                  <c:v>0.93532359765251671</c:v>
                </c:pt>
                <c:pt idx="1759">
                  <c:v>0.93536159410399755</c:v>
                </c:pt>
                <c:pt idx="1760">
                  <c:v>0.93547864064419139</c:v>
                </c:pt>
                <c:pt idx="1761">
                  <c:v>0.93555135799099087</c:v>
                </c:pt>
                <c:pt idx="1762">
                  <c:v>0.93562483963422827</c:v>
                </c:pt>
                <c:pt idx="1763">
                  <c:v>0.9357128429097844</c:v>
                </c:pt>
                <c:pt idx="1764">
                  <c:v>0.93578381329329741</c:v>
                </c:pt>
                <c:pt idx="1765">
                  <c:v>0.93594770028660979</c:v>
                </c:pt>
                <c:pt idx="1766">
                  <c:v>0.9360595059369442</c:v>
                </c:pt>
                <c:pt idx="1767">
                  <c:v>0.93619467722123517</c:v>
                </c:pt>
                <c:pt idx="1768">
                  <c:v>0.93630113279650473</c:v>
                </c:pt>
                <c:pt idx="1769">
                  <c:v>0.93671243346526412</c:v>
                </c:pt>
                <c:pt idx="1770">
                  <c:v>0.93688057868158725</c:v>
                </c:pt>
                <c:pt idx="1771">
                  <c:v>0.93706171693735363</c:v>
                </c:pt>
                <c:pt idx="1772">
                  <c:v>0.9371608571038611</c:v>
                </c:pt>
                <c:pt idx="1773">
                  <c:v>0.93735837314043813</c:v>
                </c:pt>
                <c:pt idx="1774">
                  <c:v>0.93762445748600931</c:v>
                </c:pt>
                <c:pt idx="1775">
                  <c:v>0.93765109867612806</c:v>
                </c:pt>
                <c:pt idx="1776">
                  <c:v>0.93767107956871709</c:v>
                </c:pt>
                <c:pt idx="1777">
                  <c:v>0.93778048314453255</c:v>
                </c:pt>
                <c:pt idx="1778">
                  <c:v>0.93786040671488879</c:v>
                </c:pt>
                <c:pt idx="1779">
                  <c:v>0.93792875665347208</c:v>
                </c:pt>
                <c:pt idx="1780">
                  <c:v>0.93803870615531459</c:v>
                </c:pt>
                <c:pt idx="1781">
                  <c:v>0.93846103452981988</c:v>
                </c:pt>
                <c:pt idx="1782">
                  <c:v>0.93860679677903514</c:v>
                </c:pt>
                <c:pt idx="1783">
                  <c:v>0.93867918657021843</c:v>
                </c:pt>
                <c:pt idx="1784">
                  <c:v>0.93886447386379013</c:v>
                </c:pt>
                <c:pt idx="1785">
                  <c:v>0.93904244574859974</c:v>
                </c:pt>
                <c:pt idx="1786">
                  <c:v>0.93911778354032893</c:v>
                </c:pt>
                <c:pt idx="1787">
                  <c:v>0.93925371912105771</c:v>
                </c:pt>
                <c:pt idx="1788">
                  <c:v>0.93940166507438105</c:v>
                </c:pt>
                <c:pt idx="1789">
                  <c:v>0.9396198171147796</c:v>
                </c:pt>
                <c:pt idx="1790">
                  <c:v>0.93981427596560529</c:v>
                </c:pt>
                <c:pt idx="1791">
                  <c:v>0.94009116964651152</c:v>
                </c:pt>
                <c:pt idx="1792">
                  <c:v>0.94039426777671487</c:v>
                </c:pt>
                <c:pt idx="1793">
                  <c:v>0.94062421181929712</c:v>
                </c:pt>
                <c:pt idx="1794">
                  <c:v>0.94084236385969566</c:v>
                </c:pt>
                <c:pt idx="1795">
                  <c:v>0.94103856967380783</c:v>
                </c:pt>
                <c:pt idx="1796">
                  <c:v>0.94118684318274737</c:v>
                </c:pt>
                <c:pt idx="1797">
                  <c:v>0.94147640234748053</c:v>
                </c:pt>
                <c:pt idx="1798">
                  <c:v>0.9419504845093476</c:v>
                </c:pt>
                <c:pt idx="1799">
                  <c:v>0.94243788726627409</c:v>
                </c:pt>
                <c:pt idx="1800">
                  <c:v>0.94298403166370826</c:v>
                </c:pt>
                <c:pt idx="1801">
                  <c:v>0.94309987716664256</c:v>
                </c:pt>
                <c:pt idx="1802">
                  <c:v>0.94316975569810158</c:v>
                </c:pt>
                <c:pt idx="1803">
                  <c:v>0.94333167735771672</c:v>
                </c:pt>
                <c:pt idx="1804">
                  <c:v>0.9434778763477536</c:v>
                </c:pt>
                <c:pt idx="1805">
                  <c:v>0.94388819434966431</c:v>
                </c:pt>
                <c:pt idx="1806">
                  <c:v>0.94396418725262599</c:v>
                </c:pt>
                <c:pt idx="1807">
                  <c:v>0.94410885764978714</c:v>
                </c:pt>
                <c:pt idx="1808">
                  <c:v>0.94420581411218651</c:v>
                </c:pt>
                <c:pt idx="1809">
                  <c:v>0.94428813975706161</c:v>
                </c:pt>
                <c:pt idx="1810">
                  <c:v>0.94482129111505264</c:v>
                </c:pt>
                <c:pt idx="1811">
                  <c:v>0.94501978981847834</c:v>
                </c:pt>
                <c:pt idx="1812">
                  <c:v>0.94536841817933548</c:v>
                </c:pt>
                <c:pt idx="1813">
                  <c:v>0.94590560938992641</c:v>
                </c:pt>
                <c:pt idx="1814">
                  <c:v>0.94607015149447127</c:v>
                </c:pt>
                <c:pt idx="1815">
                  <c:v>0.9466863927937752</c:v>
                </c:pt>
                <c:pt idx="1816">
                  <c:v>0.94680354851917436</c:v>
                </c:pt>
                <c:pt idx="1817">
                  <c:v>0.94700925344615672</c:v>
                </c:pt>
                <c:pt idx="1818">
                  <c:v>0.94727217142077114</c:v>
                </c:pt>
                <c:pt idx="1819">
                  <c:v>0.94749228879486691</c:v>
                </c:pt>
                <c:pt idx="1820">
                  <c:v>0.94772911150538963</c:v>
                </c:pt>
                <c:pt idx="1821">
                  <c:v>0.94808472771939267</c:v>
                </c:pt>
                <c:pt idx="1822">
                  <c:v>0.948340330285245</c:v>
                </c:pt>
                <c:pt idx="1823">
                  <c:v>0.94850956735362224</c:v>
                </c:pt>
                <c:pt idx="1824">
                  <c:v>0.9487582912515341</c:v>
                </c:pt>
                <c:pt idx="1825">
                  <c:v>0.94879421318411228</c:v>
                </c:pt>
                <c:pt idx="1826">
                  <c:v>0.94892862017196544</c:v>
                </c:pt>
                <c:pt idx="1827">
                  <c:v>0.94902066330012158</c:v>
                </c:pt>
                <c:pt idx="1828">
                  <c:v>0.9491302852463479</c:v>
                </c:pt>
                <c:pt idx="1829">
                  <c:v>0.94933915654428702</c:v>
                </c:pt>
                <c:pt idx="1830">
                  <c:v>0.94949092397979951</c:v>
                </c:pt>
                <c:pt idx="1831">
                  <c:v>0.94966299986351721</c:v>
                </c:pt>
                <c:pt idx="1832">
                  <c:v>0.94974729084208964</c:v>
                </c:pt>
                <c:pt idx="1833">
                  <c:v>0.94986422819707805</c:v>
                </c:pt>
                <c:pt idx="1834">
                  <c:v>0.94996653473454218</c:v>
                </c:pt>
                <c:pt idx="1835">
                  <c:v>0.95010574587143315</c:v>
                </c:pt>
                <c:pt idx="1836">
                  <c:v>0.95024801419407545</c:v>
                </c:pt>
                <c:pt idx="1837">
                  <c:v>0.95053811928483567</c:v>
                </c:pt>
                <c:pt idx="1838">
                  <c:v>0.95072526272689928</c:v>
                </c:pt>
                <c:pt idx="1839">
                  <c:v>0.95085257267640111</c:v>
                </c:pt>
                <c:pt idx="1840">
                  <c:v>0.95148508257131037</c:v>
                </c:pt>
                <c:pt idx="1841">
                  <c:v>0.95181711478094599</c:v>
                </c:pt>
                <c:pt idx="1842">
                  <c:v>0.95201059096492302</c:v>
                </c:pt>
                <c:pt idx="1843">
                  <c:v>0.95215624402893284</c:v>
                </c:pt>
                <c:pt idx="1844">
                  <c:v>0.95242494881943374</c:v>
                </c:pt>
                <c:pt idx="1845">
                  <c:v>0.95255706291797337</c:v>
                </c:pt>
                <c:pt idx="1846">
                  <c:v>0.95287337245803072</c:v>
                </c:pt>
                <c:pt idx="1847">
                  <c:v>0.95303594922887824</c:v>
                </c:pt>
                <c:pt idx="1848">
                  <c:v>0.95304664937900785</c:v>
                </c:pt>
                <c:pt idx="1849">
                  <c:v>0.95328423638596838</c:v>
                </c:pt>
                <c:pt idx="1850">
                  <c:v>0.95342847004230791</c:v>
                </c:pt>
                <c:pt idx="1851">
                  <c:v>0.95387307219871575</c:v>
                </c:pt>
                <c:pt idx="1852">
                  <c:v>0.95399666985123388</c:v>
                </c:pt>
                <c:pt idx="1853">
                  <c:v>0.95408554660843325</c:v>
                </c:pt>
                <c:pt idx="1854">
                  <c:v>0.95431603657704256</c:v>
                </c:pt>
                <c:pt idx="1855">
                  <c:v>0.95459271188753803</c:v>
                </c:pt>
                <c:pt idx="1856">
                  <c:v>0.95478509621946106</c:v>
                </c:pt>
                <c:pt idx="1857">
                  <c:v>0.95482691415313103</c:v>
                </c:pt>
                <c:pt idx="1858">
                  <c:v>0.95500750648287036</c:v>
                </c:pt>
                <c:pt idx="1859">
                  <c:v>0.95517368636549627</c:v>
                </c:pt>
                <c:pt idx="1860">
                  <c:v>0.95524356489695528</c:v>
                </c:pt>
                <c:pt idx="1861">
                  <c:v>0.95537218506892196</c:v>
                </c:pt>
                <c:pt idx="1862">
                  <c:v>0.9553800464037111</c:v>
                </c:pt>
                <c:pt idx="1863">
                  <c:v>0.95556959192029356</c:v>
                </c:pt>
                <c:pt idx="1864">
                  <c:v>0.95562211000409325</c:v>
                </c:pt>
                <c:pt idx="1865">
                  <c:v>0.9558380783403837</c:v>
                </c:pt>
                <c:pt idx="1866">
                  <c:v>0.95622110004094329</c:v>
                </c:pt>
                <c:pt idx="1867">
                  <c:v>0.95690907602019815</c:v>
                </c:pt>
                <c:pt idx="1868">
                  <c:v>0.95726163504844985</c:v>
                </c:pt>
                <c:pt idx="1869">
                  <c:v>0.9577995905554787</c:v>
                </c:pt>
                <c:pt idx="1870">
                  <c:v>0.95788169782994304</c:v>
                </c:pt>
                <c:pt idx="1871">
                  <c:v>0.95864959737955402</c:v>
                </c:pt>
                <c:pt idx="1872">
                  <c:v>0.95882582230107716</c:v>
                </c:pt>
                <c:pt idx="1873">
                  <c:v>0.95917543332878286</c:v>
                </c:pt>
                <c:pt idx="1874">
                  <c:v>0.95941978981847853</c:v>
                </c:pt>
                <c:pt idx="1875">
                  <c:v>0.95980990855738946</c:v>
                </c:pt>
                <c:pt idx="1876">
                  <c:v>0.95990872116828063</c:v>
                </c:pt>
                <c:pt idx="1877">
                  <c:v>0.96015133069468983</c:v>
                </c:pt>
                <c:pt idx="1878">
                  <c:v>0.9604379418588771</c:v>
                </c:pt>
                <c:pt idx="1879">
                  <c:v>0.96054144943360076</c:v>
                </c:pt>
                <c:pt idx="1880">
                  <c:v>0.96076844547563711</c:v>
                </c:pt>
                <c:pt idx="1881">
                  <c:v>0.96088352668213362</c:v>
                </c:pt>
                <c:pt idx="1882">
                  <c:v>0.9609919475911004</c:v>
                </c:pt>
                <c:pt idx="1883">
                  <c:v>0.96109785724034291</c:v>
                </c:pt>
                <c:pt idx="1884">
                  <c:v>0.9614257404121731</c:v>
                </c:pt>
                <c:pt idx="1885">
                  <c:v>0.96165306400982564</c:v>
                </c:pt>
                <c:pt idx="1886">
                  <c:v>0.96192853828306157</c:v>
                </c:pt>
                <c:pt idx="1887">
                  <c:v>0.96217300395796257</c:v>
                </c:pt>
                <c:pt idx="1888">
                  <c:v>0.96245939675173897</c:v>
                </c:pt>
                <c:pt idx="1889">
                  <c:v>0.9626631363450241</c:v>
                </c:pt>
                <c:pt idx="1890">
                  <c:v>0.96273552613620739</c:v>
                </c:pt>
                <c:pt idx="1891">
                  <c:v>0.96281086392793658</c:v>
                </c:pt>
                <c:pt idx="1892">
                  <c:v>0.96303261908011351</c:v>
                </c:pt>
                <c:pt idx="1893">
                  <c:v>0.96310489968609136</c:v>
                </c:pt>
                <c:pt idx="1894">
                  <c:v>0.96321506755834463</c:v>
                </c:pt>
                <c:pt idx="1895">
                  <c:v>0.96340155588917575</c:v>
                </c:pt>
                <c:pt idx="1896">
                  <c:v>0.9635234065784074</c:v>
                </c:pt>
                <c:pt idx="1897">
                  <c:v>0.96362069059642297</c:v>
                </c:pt>
                <c:pt idx="1898">
                  <c:v>0.96381514944724866</c:v>
                </c:pt>
                <c:pt idx="1899">
                  <c:v>0.96395949228879363</c:v>
                </c:pt>
                <c:pt idx="1900">
                  <c:v>0.96414041217414914</c:v>
                </c:pt>
                <c:pt idx="1901">
                  <c:v>0.96442429370820126</c:v>
                </c:pt>
                <c:pt idx="1902">
                  <c:v>0.96460586870478926</c:v>
                </c:pt>
                <c:pt idx="1903">
                  <c:v>0.96469911287020482</c:v>
                </c:pt>
                <c:pt idx="1904">
                  <c:v>0.96477969155179344</c:v>
                </c:pt>
                <c:pt idx="1905">
                  <c:v>0.96484138119284713</c:v>
                </c:pt>
                <c:pt idx="1906">
                  <c:v>0.96494194076702478</c:v>
                </c:pt>
                <c:pt idx="1907">
                  <c:v>0.96525421045448212</c:v>
                </c:pt>
                <c:pt idx="1908">
                  <c:v>0.96549267094308588</c:v>
                </c:pt>
                <c:pt idx="1909">
                  <c:v>0.96563668622901466</c:v>
                </c:pt>
                <c:pt idx="1910">
                  <c:v>0.96584446567489979</c:v>
                </c:pt>
                <c:pt idx="1911">
                  <c:v>0.96606272690050377</c:v>
                </c:pt>
                <c:pt idx="1912">
                  <c:v>0.96621558618807035</c:v>
                </c:pt>
                <c:pt idx="1913">
                  <c:v>0.96643515763613919</c:v>
                </c:pt>
                <c:pt idx="1914">
                  <c:v>0.96651737409580885</c:v>
                </c:pt>
                <c:pt idx="1915">
                  <c:v>0.96661815204039736</c:v>
                </c:pt>
                <c:pt idx="1916">
                  <c:v>0.9666881397570618</c:v>
                </c:pt>
                <c:pt idx="1917">
                  <c:v>0.96681544970656363</c:v>
                </c:pt>
                <c:pt idx="1918">
                  <c:v>0.96700969018697858</c:v>
                </c:pt>
                <c:pt idx="1919">
                  <c:v>0.96707683908830244</c:v>
                </c:pt>
                <c:pt idx="1920">
                  <c:v>0.96736443291933838</c:v>
                </c:pt>
                <c:pt idx="1921">
                  <c:v>0.96769974068513609</c:v>
                </c:pt>
                <c:pt idx="1922">
                  <c:v>0.96770967653882789</c:v>
                </c:pt>
                <c:pt idx="1923">
                  <c:v>0.96781755152176774</c:v>
                </c:pt>
                <c:pt idx="1924">
                  <c:v>0.96807064282789579</c:v>
                </c:pt>
                <c:pt idx="1925">
                  <c:v>0.9681515490651007</c:v>
                </c:pt>
                <c:pt idx="1926">
                  <c:v>0.96829076020199167</c:v>
                </c:pt>
                <c:pt idx="1927">
                  <c:v>0.96848969564623899</c:v>
                </c:pt>
                <c:pt idx="1928">
                  <c:v>0.96855411491742771</c:v>
                </c:pt>
                <c:pt idx="1929">
                  <c:v>0.96860837996451388</c:v>
                </c:pt>
                <c:pt idx="1930">
                  <c:v>0.96882958919066375</c:v>
                </c:pt>
                <c:pt idx="1931">
                  <c:v>0.96889313498020924</c:v>
                </c:pt>
                <c:pt idx="1932">
                  <c:v>0.96893866521086303</c:v>
                </c:pt>
                <c:pt idx="1933">
                  <c:v>0.96906783130885676</c:v>
                </c:pt>
                <c:pt idx="1934">
                  <c:v>0.96915965606660204</c:v>
                </c:pt>
                <c:pt idx="1935">
                  <c:v>0.9693050907602011</c:v>
                </c:pt>
                <c:pt idx="1936">
                  <c:v>0.96940008188890314</c:v>
                </c:pt>
                <c:pt idx="1937">
                  <c:v>0.96946832264228111</c:v>
                </c:pt>
                <c:pt idx="1938">
                  <c:v>0.96957903644056143</c:v>
                </c:pt>
                <c:pt idx="1939">
                  <c:v>0.97026788590145951</c:v>
                </c:pt>
                <c:pt idx="1940">
                  <c:v>0.9706288521905273</c:v>
                </c:pt>
                <c:pt idx="1941">
                  <c:v>0.97069916746280793</c:v>
                </c:pt>
                <c:pt idx="1942">
                  <c:v>0.97075703562167237</c:v>
                </c:pt>
                <c:pt idx="1943">
                  <c:v>0.97094450661935217</c:v>
                </c:pt>
                <c:pt idx="1944">
                  <c:v>0.97129914016650654</c:v>
                </c:pt>
                <c:pt idx="1945">
                  <c:v>0.97170050498157412</c:v>
                </c:pt>
                <c:pt idx="1946">
                  <c:v>0.97186308175242164</c:v>
                </c:pt>
                <c:pt idx="1947">
                  <c:v>0.97200120103725851</c:v>
                </c:pt>
                <c:pt idx="1948">
                  <c:v>0.97243586733997445</c:v>
                </c:pt>
                <c:pt idx="1949">
                  <c:v>0.97252332468950353</c:v>
                </c:pt>
                <c:pt idx="1950">
                  <c:v>0.97266340930803774</c:v>
                </c:pt>
                <c:pt idx="1951">
                  <c:v>0.97278951822028015</c:v>
                </c:pt>
                <c:pt idx="1952">
                  <c:v>0.97295941039988976</c:v>
                </c:pt>
                <c:pt idx="1953">
                  <c:v>0.97308377234884569</c:v>
                </c:pt>
                <c:pt idx="1954">
                  <c:v>0.97325726764023368</c:v>
                </c:pt>
                <c:pt idx="1955">
                  <c:v>0.97346220827077823</c:v>
                </c:pt>
                <c:pt idx="1956">
                  <c:v>0.97352881124607504</c:v>
                </c:pt>
                <c:pt idx="1957">
                  <c:v>0.97363264637641489</c:v>
                </c:pt>
                <c:pt idx="1958">
                  <c:v>0.97378899959055443</c:v>
                </c:pt>
                <c:pt idx="1959">
                  <c:v>0.97396042036303976</c:v>
                </c:pt>
                <c:pt idx="1960">
                  <c:v>0.97415335062098984</c:v>
                </c:pt>
                <c:pt idx="1961">
                  <c:v>0.97440251125972333</c:v>
                </c:pt>
                <c:pt idx="1962">
                  <c:v>0.97452578135662515</c:v>
                </c:pt>
                <c:pt idx="1963">
                  <c:v>0.97466040671488907</c:v>
                </c:pt>
                <c:pt idx="1964">
                  <c:v>0.97486971475364981</c:v>
                </c:pt>
                <c:pt idx="1965">
                  <c:v>0.975104244574859</c:v>
                </c:pt>
                <c:pt idx="1966">
                  <c:v>0.97513099495018318</c:v>
                </c:pt>
                <c:pt idx="1967">
                  <c:v>0.97529924935171175</c:v>
                </c:pt>
                <c:pt idx="1968">
                  <c:v>0.97540581411218674</c:v>
                </c:pt>
                <c:pt idx="1969">
                  <c:v>0.97553257813566152</c:v>
                </c:pt>
                <c:pt idx="1970">
                  <c:v>0.97572529002320074</c:v>
                </c:pt>
                <c:pt idx="1971">
                  <c:v>0.97585259997270257</c:v>
                </c:pt>
                <c:pt idx="1972">
                  <c:v>0.97619041899822456</c:v>
                </c:pt>
                <c:pt idx="1973">
                  <c:v>0.97652736454210332</c:v>
                </c:pt>
                <c:pt idx="1974">
                  <c:v>0.97664834174969173</c:v>
                </c:pt>
                <c:pt idx="1975">
                  <c:v>0.9767195305036156</c:v>
                </c:pt>
                <c:pt idx="1976">
                  <c:v>0.9768555752695498</c:v>
                </c:pt>
                <c:pt idx="1977">
                  <c:v>0.97731437150266021</c:v>
                </c:pt>
                <c:pt idx="1978">
                  <c:v>0.97740521359355692</c:v>
                </c:pt>
                <c:pt idx="1979">
                  <c:v>0.97756800873481531</c:v>
                </c:pt>
                <c:pt idx="1980">
                  <c:v>0.97773593558072769</c:v>
                </c:pt>
                <c:pt idx="1981">
                  <c:v>0.97817944588508143</c:v>
                </c:pt>
                <c:pt idx="1982">
                  <c:v>0.9783178927255346</c:v>
                </c:pt>
                <c:pt idx="1983">
                  <c:v>0.97841539511396092</c:v>
                </c:pt>
                <c:pt idx="1984">
                  <c:v>0.97851082298348457</c:v>
                </c:pt>
                <c:pt idx="1985">
                  <c:v>0.978697638869932</c:v>
                </c:pt>
                <c:pt idx="1986">
                  <c:v>0.9788377234884662</c:v>
                </c:pt>
                <c:pt idx="1987">
                  <c:v>0.97891175105773054</c:v>
                </c:pt>
                <c:pt idx="1988">
                  <c:v>0.97909507301760501</c:v>
                </c:pt>
                <c:pt idx="1989">
                  <c:v>0.97950200627814821</c:v>
                </c:pt>
                <c:pt idx="1990">
                  <c:v>0.97966578408625515</c:v>
                </c:pt>
                <c:pt idx="1991">
                  <c:v>0.97978206633001108</c:v>
                </c:pt>
                <c:pt idx="1992">
                  <c:v>0.98032089531868316</c:v>
                </c:pt>
                <c:pt idx="1993">
                  <c:v>0.98065609389927544</c:v>
                </c:pt>
                <c:pt idx="1994">
                  <c:v>0.98109589190664548</c:v>
                </c:pt>
                <c:pt idx="1995">
                  <c:v>0.98118542377507734</c:v>
                </c:pt>
                <c:pt idx="1996">
                  <c:v>0.98140444929711912</c:v>
                </c:pt>
                <c:pt idx="1997">
                  <c:v>0.9815624402893397</c:v>
                </c:pt>
                <c:pt idx="1998">
                  <c:v>0.98202680496792571</c:v>
                </c:pt>
                <c:pt idx="1999">
                  <c:v>0.98219986351849209</c:v>
                </c:pt>
                <c:pt idx="2000">
                  <c:v>0.98236134843728562</c:v>
                </c:pt>
                <c:pt idx="2001">
                  <c:v>0.9825704381056356</c:v>
                </c:pt>
                <c:pt idx="2002">
                  <c:v>0.98265003412037566</c:v>
                </c:pt>
                <c:pt idx="2003">
                  <c:v>0.98277395932850997</c:v>
                </c:pt>
                <c:pt idx="2004">
                  <c:v>0.98350582776033746</c:v>
                </c:pt>
                <c:pt idx="2005">
                  <c:v>0.98416541558618709</c:v>
                </c:pt>
                <c:pt idx="2006">
                  <c:v>0.98421607752149487</c:v>
                </c:pt>
                <c:pt idx="2007">
                  <c:v>0.98429916746280777</c:v>
                </c:pt>
                <c:pt idx="2008">
                  <c:v>0.98447866794049299</c:v>
                </c:pt>
                <c:pt idx="2009">
                  <c:v>0.98501433055820831</c:v>
                </c:pt>
                <c:pt idx="2010">
                  <c:v>0.9852282243755961</c:v>
                </c:pt>
                <c:pt idx="2011">
                  <c:v>0.98545019789818378</c:v>
                </c:pt>
                <c:pt idx="2012">
                  <c:v>0.98575515217687903</c:v>
                </c:pt>
                <c:pt idx="2013">
                  <c:v>0.98592930257949951</c:v>
                </c:pt>
                <c:pt idx="2014">
                  <c:v>0.9861660161048168</c:v>
                </c:pt>
                <c:pt idx="2015">
                  <c:v>0.98640775214958276</c:v>
                </c:pt>
                <c:pt idx="2016">
                  <c:v>0.98645022519448522</c:v>
                </c:pt>
                <c:pt idx="2017">
                  <c:v>0.98671117783540241</c:v>
                </c:pt>
                <c:pt idx="2018">
                  <c:v>0.9867636959192021</c:v>
                </c:pt>
                <c:pt idx="2019">
                  <c:v>0.98687266275419594</c:v>
                </c:pt>
                <c:pt idx="2020">
                  <c:v>0.98708601064555668</c:v>
                </c:pt>
                <c:pt idx="2021">
                  <c:v>0.98724083526682049</c:v>
                </c:pt>
                <c:pt idx="2022">
                  <c:v>0.98787006960556756</c:v>
                </c:pt>
                <c:pt idx="2023">
                  <c:v>0.98802085437423137</c:v>
                </c:pt>
                <c:pt idx="2024">
                  <c:v>0.98809215231336067</c:v>
                </c:pt>
                <c:pt idx="2025">
                  <c:v>0.98821738774395984</c:v>
                </c:pt>
                <c:pt idx="2026">
                  <c:v>0.98836850006823995</c:v>
                </c:pt>
                <c:pt idx="2027">
                  <c:v>0.98842363859696936</c:v>
                </c:pt>
                <c:pt idx="2028">
                  <c:v>0.98854024839634158</c:v>
                </c:pt>
                <c:pt idx="2029">
                  <c:v>0.98868066057049198</c:v>
                </c:pt>
                <c:pt idx="2030">
                  <c:v>0.98887206223556634</c:v>
                </c:pt>
                <c:pt idx="2031">
                  <c:v>0.98894150402620373</c:v>
                </c:pt>
                <c:pt idx="2032">
                  <c:v>0.98905068923160844</c:v>
                </c:pt>
                <c:pt idx="2033">
                  <c:v>0.98923564896956395</c:v>
                </c:pt>
                <c:pt idx="2034">
                  <c:v>0.98936852736454139</c:v>
                </c:pt>
                <c:pt idx="2035">
                  <c:v>0.98947203493926505</c:v>
                </c:pt>
                <c:pt idx="2036">
                  <c:v>0.98952728265319978</c:v>
                </c:pt>
                <c:pt idx="2037">
                  <c:v>0.98962074518902621</c:v>
                </c:pt>
                <c:pt idx="2038">
                  <c:v>0.9899927391838399</c:v>
                </c:pt>
                <c:pt idx="2039">
                  <c:v>0.99017475092124951</c:v>
                </c:pt>
                <c:pt idx="2040">
                  <c:v>0.99040163777808043</c:v>
                </c:pt>
                <c:pt idx="2041">
                  <c:v>0.99047107956871783</c:v>
                </c:pt>
                <c:pt idx="2042">
                  <c:v>0.99097595195850896</c:v>
                </c:pt>
                <c:pt idx="2043">
                  <c:v>0.991340739729766</c:v>
                </c:pt>
                <c:pt idx="2044">
                  <c:v>0.9915160911696459</c:v>
                </c:pt>
                <c:pt idx="2045">
                  <c:v>0.99155004776852673</c:v>
                </c:pt>
                <c:pt idx="2046">
                  <c:v>0.99173326054319577</c:v>
                </c:pt>
                <c:pt idx="2047">
                  <c:v>0.99186100723351922</c:v>
                </c:pt>
                <c:pt idx="2048">
                  <c:v>0.9919487921386646</c:v>
                </c:pt>
                <c:pt idx="2049">
                  <c:v>0.99199574177698857</c:v>
                </c:pt>
                <c:pt idx="2050">
                  <c:v>0.99254232291524436</c:v>
                </c:pt>
                <c:pt idx="2051">
                  <c:v>0.99269976798143789</c:v>
                </c:pt>
                <c:pt idx="2052">
                  <c:v>0.99297666166234411</c:v>
                </c:pt>
                <c:pt idx="2053">
                  <c:v>0.99311347072471612</c:v>
                </c:pt>
                <c:pt idx="2054">
                  <c:v>0.99337180292070359</c:v>
                </c:pt>
                <c:pt idx="2055">
                  <c:v>0.99355064828715645</c:v>
                </c:pt>
                <c:pt idx="2056">
                  <c:v>0.99358820799781566</c:v>
                </c:pt>
                <c:pt idx="2057">
                  <c:v>0.99375919202947938</c:v>
                </c:pt>
                <c:pt idx="2058">
                  <c:v>0.99398804422000753</c:v>
                </c:pt>
                <c:pt idx="2059">
                  <c:v>0.99404951549065035</c:v>
                </c:pt>
                <c:pt idx="2060">
                  <c:v>0.99410716527910403</c:v>
                </c:pt>
                <c:pt idx="2061">
                  <c:v>0.9942816432373407</c:v>
                </c:pt>
                <c:pt idx="2062">
                  <c:v>0.99447850416268535</c:v>
                </c:pt>
                <c:pt idx="2063">
                  <c:v>0.99454652654565245</c:v>
                </c:pt>
                <c:pt idx="2064">
                  <c:v>0.99469283472089476</c:v>
                </c:pt>
                <c:pt idx="2065">
                  <c:v>0.99489755698102855</c:v>
                </c:pt>
                <c:pt idx="2066">
                  <c:v>0.99502322915244934</c:v>
                </c:pt>
                <c:pt idx="2067">
                  <c:v>0.9952447659342154</c:v>
                </c:pt>
                <c:pt idx="2068">
                  <c:v>0.99562025385560204</c:v>
                </c:pt>
                <c:pt idx="2069">
                  <c:v>0.99566108912242335</c:v>
                </c:pt>
                <c:pt idx="2070">
                  <c:v>0.99580958100177375</c:v>
                </c:pt>
                <c:pt idx="2071">
                  <c:v>0.99603089941312906</c:v>
                </c:pt>
                <c:pt idx="2072">
                  <c:v>0.9963832400709699</c:v>
                </c:pt>
                <c:pt idx="2073">
                  <c:v>0.99649209772075831</c:v>
                </c:pt>
                <c:pt idx="2074">
                  <c:v>0.99678504162685899</c:v>
                </c:pt>
                <c:pt idx="2075">
                  <c:v>0.99702524907874923</c:v>
                </c:pt>
                <c:pt idx="2076">
                  <c:v>0.99746668486420031</c:v>
                </c:pt>
                <c:pt idx="2077">
                  <c:v>0.99751570902142705</c:v>
                </c:pt>
                <c:pt idx="2078">
                  <c:v>0.99761342978026424</c:v>
                </c:pt>
                <c:pt idx="2079">
                  <c:v>0.99766616623447468</c:v>
                </c:pt>
                <c:pt idx="2080">
                  <c:v>0.99790484509348931</c:v>
                </c:pt>
                <c:pt idx="2081">
                  <c:v>0.99794873754606195</c:v>
                </c:pt>
                <c:pt idx="2082">
                  <c:v>0.998450334379691</c:v>
                </c:pt>
                <c:pt idx="2083">
                  <c:v>0.99850743824211763</c:v>
                </c:pt>
                <c:pt idx="2084">
                  <c:v>0.99890301624129874</c:v>
                </c:pt>
                <c:pt idx="2085">
                  <c:v>0.99917707110686449</c:v>
                </c:pt>
                <c:pt idx="2086">
                  <c:v>0.9992300259314858</c:v>
                </c:pt>
                <c:pt idx="2087">
                  <c:v>0.99931519039170147</c:v>
                </c:pt>
                <c:pt idx="2088">
                  <c:v>0.99936257677084706</c:v>
                </c:pt>
                <c:pt idx="2089">
                  <c:v>0.99944752286065186</c:v>
                </c:pt>
                <c:pt idx="2090">
                  <c:v>0.99978708884946033</c:v>
                </c:pt>
                <c:pt idx="2091">
                  <c:v>0.99991101405759464</c:v>
                </c:pt>
                <c:pt idx="2092">
                  <c:v>0.99999999999999944</c:v>
                </c:pt>
              </c:numCache>
            </c:numRef>
          </c:yVal>
          <c:smooth val="1"/>
          <c:extLst>
            <c:ext xmlns:c16="http://schemas.microsoft.com/office/drawing/2014/chart" uri="{C3380CC4-5D6E-409C-BE32-E72D297353CC}">
              <c16:uniqueId val="{00000001-84C1-4862-A30F-3CB5AD98D666}"/>
            </c:ext>
          </c:extLst>
        </c:ser>
        <c:dLbls>
          <c:showLegendKey val="0"/>
          <c:showVal val="0"/>
          <c:showCatName val="0"/>
          <c:showSerName val="0"/>
          <c:showPercent val="0"/>
          <c:showBubbleSize val="0"/>
        </c:dLbls>
        <c:axId val="660386687"/>
        <c:axId val="660373727"/>
      </c:scatterChart>
      <c:valAx>
        <c:axId val="660386687"/>
        <c:scaling>
          <c:orientation val="minMax"/>
          <c:max val="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de-AT"/>
                  <a:t>Distance in km</a:t>
                </a:r>
              </a:p>
            </c:rich>
          </c:tx>
          <c:layout>
            <c:manualLayout>
              <c:xMode val="edge"/>
              <c:yMode val="edge"/>
              <c:x val="0.84105161502956893"/>
              <c:y val="0.90383892057632076"/>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de-DE"/>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de-DE"/>
          </a:p>
        </c:txPr>
        <c:crossAx val="660373727"/>
        <c:crosses val="autoZero"/>
        <c:crossBetween val="midCat"/>
      </c:valAx>
      <c:valAx>
        <c:axId val="660373727"/>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de-AT"/>
                  <a:t>Population Share</a:t>
                </a:r>
              </a:p>
            </c:rich>
          </c:tx>
          <c:overlay val="0"/>
          <c:spPr>
            <a:noFill/>
            <a:ln>
              <a:noFill/>
            </a:ln>
            <a:effectLst/>
          </c:spPr>
          <c:txPr>
            <a:bodyPr rot="-54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de-AT"/>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de-DE"/>
          </a:p>
        </c:txPr>
        <c:crossAx val="660386687"/>
        <c:crosses val="autoZero"/>
        <c:crossBetween val="midCat"/>
        <c:majorUnit val="0.1"/>
      </c:valAx>
      <c:spPr>
        <a:noFill/>
        <a:ln>
          <a:noFill/>
        </a:ln>
        <a:effectLst/>
      </c:spPr>
    </c:plotArea>
    <c:legend>
      <c:legendPos val="b"/>
      <c:layout>
        <c:manualLayout>
          <c:xMode val="edge"/>
          <c:yMode val="edge"/>
          <c:x val="0.72198774641380392"/>
          <c:y val="0.2019475107486258"/>
          <c:w val="0.2147705654870275"/>
          <c:h val="0.11933986540045312"/>
        </c:manualLayout>
      </c:layout>
      <c:overlay val="0"/>
      <c:spPr>
        <a:solidFill>
          <a:sysClr val="window" lastClr="FFFFFF"/>
        </a:solid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800"/>
      </a:pPr>
      <a:endParaRPr lang="de-D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de-DE" dirty="0" err="1"/>
              <a:t>Inhabitants</a:t>
            </a:r>
            <a:endParaRPr lang="de-DE" dirty="0"/>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'Q1'!$F$57</c:f>
              <c:strCache>
                <c:ptCount val="1"/>
                <c:pt idx="0">
                  <c:v>2010</c:v>
                </c:pt>
              </c:strCache>
            </c:strRef>
          </c:tx>
          <c:spPr>
            <a:solidFill>
              <a:srgbClr val="A78A4C">
                <a:lumMod val="60000"/>
                <a:lumOff val="40000"/>
              </a:srgbClr>
            </a:solidFill>
            <a:ln>
              <a:noFill/>
            </a:ln>
            <a:effectLst/>
          </c:spPr>
          <c:invertIfNegative val="0"/>
          <c:cat>
            <c:strRef>
              <c:f>'Q1'!$D$58:$D$84</c:f>
              <c:strCache>
                <c:ptCount val="27"/>
                <c:pt idx="0">
                  <c:v>Malta</c:v>
                </c:pt>
                <c:pt idx="1">
                  <c:v>Luxembourg</c:v>
                </c:pt>
                <c:pt idx="2">
                  <c:v>Cyprus</c:v>
                </c:pt>
                <c:pt idx="3">
                  <c:v>Estonia</c:v>
                </c:pt>
                <c:pt idx="4">
                  <c:v>Latvia</c:v>
                </c:pt>
                <c:pt idx="5">
                  <c:v>Slovenia</c:v>
                </c:pt>
                <c:pt idx="6">
                  <c:v>Lithuania</c:v>
                </c:pt>
                <c:pt idx="7">
                  <c:v>Croatia</c:v>
                </c:pt>
                <c:pt idx="8">
                  <c:v>Ireland</c:v>
                </c:pt>
                <c:pt idx="9">
                  <c:v>Slovakia</c:v>
                </c:pt>
                <c:pt idx="10">
                  <c:v>Finland</c:v>
                </c:pt>
                <c:pt idx="11">
                  <c:v>Denmark</c:v>
                </c:pt>
                <c:pt idx="12">
                  <c:v>Bulgaria</c:v>
                </c:pt>
                <c:pt idx="13">
                  <c:v>Austria</c:v>
                </c:pt>
                <c:pt idx="14">
                  <c:v>Hungary</c:v>
                </c:pt>
                <c:pt idx="15">
                  <c:v>Portugal</c:v>
                </c:pt>
                <c:pt idx="16">
                  <c:v>Sweden</c:v>
                </c:pt>
                <c:pt idx="17">
                  <c:v>Greece</c:v>
                </c:pt>
                <c:pt idx="18">
                  <c:v>Czech Republic</c:v>
                </c:pt>
                <c:pt idx="19">
                  <c:v>Belgium</c:v>
                </c:pt>
                <c:pt idx="20">
                  <c:v>Netherlands</c:v>
                </c:pt>
                <c:pt idx="21">
                  <c:v>Romania</c:v>
                </c:pt>
                <c:pt idx="22">
                  <c:v>Poland</c:v>
                </c:pt>
                <c:pt idx="23">
                  <c:v>Spain</c:v>
                </c:pt>
                <c:pt idx="24">
                  <c:v>Italy</c:v>
                </c:pt>
                <c:pt idx="25">
                  <c:v>France</c:v>
                </c:pt>
                <c:pt idx="26">
                  <c:v>Germany</c:v>
                </c:pt>
              </c:strCache>
            </c:strRef>
          </c:cat>
          <c:val>
            <c:numRef>
              <c:f>'Q1'!$F$58:$F$84</c:f>
              <c:numCache>
                <c:formatCode>#,##0</c:formatCode>
                <c:ptCount val="27"/>
                <c:pt idx="0">
                  <c:v>417617</c:v>
                </c:pt>
                <c:pt idx="1">
                  <c:v>511840</c:v>
                </c:pt>
                <c:pt idx="2">
                  <c:v>804536</c:v>
                </c:pt>
                <c:pt idx="3">
                  <c:v>1340194</c:v>
                </c:pt>
                <c:pt idx="4">
                  <c:v>2229600</c:v>
                </c:pt>
                <c:pt idx="5">
                  <c:v>2050189</c:v>
                </c:pt>
                <c:pt idx="6">
                  <c:v>3244600</c:v>
                </c:pt>
                <c:pt idx="7">
                  <c:v>4412137</c:v>
                </c:pt>
                <c:pt idx="8">
                  <c:v>4581269</c:v>
                </c:pt>
                <c:pt idx="9">
                  <c:v>5435273</c:v>
                </c:pt>
                <c:pt idx="10">
                  <c:v>5375276</c:v>
                </c:pt>
                <c:pt idx="11">
                  <c:v>5560628</c:v>
                </c:pt>
                <c:pt idx="12">
                  <c:v>7364570</c:v>
                </c:pt>
                <c:pt idx="13">
                  <c:v>8387742</c:v>
                </c:pt>
                <c:pt idx="14">
                  <c:v>9986000</c:v>
                </c:pt>
                <c:pt idx="15">
                  <c:v>10636979</c:v>
                </c:pt>
                <c:pt idx="16">
                  <c:v>9415570</c:v>
                </c:pt>
                <c:pt idx="17">
                  <c:v>11309885</c:v>
                </c:pt>
                <c:pt idx="18">
                  <c:v>10517247</c:v>
                </c:pt>
                <c:pt idx="19">
                  <c:v>10839905</c:v>
                </c:pt>
                <c:pt idx="20">
                  <c:v>16655799</c:v>
                </c:pt>
                <c:pt idx="21">
                  <c:v>21431298</c:v>
                </c:pt>
                <c:pt idx="22">
                  <c:v>38200000</c:v>
                </c:pt>
                <c:pt idx="23">
                  <c:v>45989016</c:v>
                </c:pt>
                <c:pt idx="24">
                  <c:v>60626442</c:v>
                </c:pt>
                <c:pt idx="25">
                  <c:v>65026885</c:v>
                </c:pt>
                <c:pt idx="26">
                  <c:v>81751602</c:v>
                </c:pt>
              </c:numCache>
            </c:numRef>
          </c:val>
          <c:extLst>
            <c:ext xmlns:c16="http://schemas.microsoft.com/office/drawing/2014/chart" uri="{C3380CC4-5D6E-409C-BE32-E72D297353CC}">
              <c16:uniqueId val="{00000000-D540-46F7-9C39-631D592DCC55}"/>
            </c:ext>
          </c:extLst>
        </c:ser>
        <c:ser>
          <c:idx val="1"/>
          <c:order val="1"/>
          <c:tx>
            <c:strRef>
              <c:f>'Q1'!$L$57</c:f>
              <c:strCache>
                <c:ptCount val="1"/>
                <c:pt idx="0">
                  <c:v>2022</c:v>
                </c:pt>
              </c:strCache>
            </c:strRef>
          </c:tx>
          <c:spPr>
            <a:solidFill>
              <a:srgbClr val="A78A4C"/>
            </a:solidFill>
            <a:ln>
              <a:noFill/>
            </a:ln>
            <a:effectLst/>
          </c:spPr>
          <c:invertIfNegative val="0"/>
          <c:cat>
            <c:strRef>
              <c:f>'Q1'!$D$58:$D$84</c:f>
              <c:strCache>
                <c:ptCount val="27"/>
                <c:pt idx="0">
                  <c:v>Malta</c:v>
                </c:pt>
                <c:pt idx="1">
                  <c:v>Luxembourg</c:v>
                </c:pt>
                <c:pt idx="2">
                  <c:v>Cyprus</c:v>
                </c:pt>
                <c:pt idx="3">
                  <c:v>Estonia</c:v>
                </c:pt>
                <c:pt idx="4">
                  <c:v>Latvia</c:v>
                </c:pt>
                <c:pt idx="5">
                  <c:v>Slovenia</c:v>
                </c:pt>
                <c:pt idx="6">
                  <c:v>Lithuania</c:v>
                </c:pt>
                <c:pt idx="7">
                  <c:v>Croatia</c:v>
                </c:pt>
                <c:pt idx="8">
                  <c:v>Ireland</c:v>
                </c:pt>
                <c:pt idx="9">
                  <c:v>Slovakia</c:v>
                </c:pt>
                <c:pt idx="10">
                  <c:v>Finland</c:v>
                </c:pt>
                <c:pt idx="11">
                  <c:v>Denmark</c:v>
                </c:pt>
                <c:pt idx="12">
                  <c:v>Bulgaria</c:v>
                </c:pt>
                <c:pt idx="13">
                  <c:v>Austria</c:v>
                </c:pt>
                <c:pt idx="14">
                  <c:v>Hungary</c:v>
                </c:pt>
                <c:pt idx="15">
                  <c:v>Portugal</c:v>
                </c:pt>
                <c:pt idx="16">
                  <c:v>Sweden</c:v>
                </c:pt>
                <c:pt idx="17">
                  <c:v>Greece</c:v>
                </c:pt>
                <c:pt idx="18">
                  <c:v>Czech Republic</c:v>
                </c:pt>
                <c:pt idx="19">
                  <c:v>Belgium</c:v>
                </c:pt>
                <c:pt idx="20">
                  <c:v>Netherlands</c:v>
                </c:pt>
                <c:pt idx="21">
                  <c:v>Romania</c:v>
                </c:pt>
                <c:pt idx="22">
                  <c:v>Poland</c:v>
                </c:pt>
                <c:pt idx="23">
                  <c:v>Spain</c:v>
                </c:pt>
                <c:pt idx="24">
                  <c:v>Italy</c:v>
                </c:pt>
                <c:pt idx="25">
                  <c:v>France</c:v>
                </c:pt>
                <c:pt idx="26">
                  <c:v>Germany</c:v>
                </c:pt>
              </c:strCache>
            </c:strRef>
          </c:cat>
          <c:val>
            <c:numRef>
              <c:f>'Q1'!$L$58:$L$84</c:f>
              <c:numCache>
                <c:formatCode>#,##0</c:formatCode>
                <c:ptCount val="27"/>
                <c:pt idx="0">
                  <c:v>520174</c:v>
                </c:pt>
                <c:pt idx="1">
                  <c:v>660809</c:v>
                </c:pt>
                <c:pt idx="2">
                  <c:v>920701</c:v>
                </c:pt>
                <c:pt idx="3">
                  <c:v>1328439</c:v>
                </c:pt>
                <c:pt idx="4">
                  <c:v>1883008</c:v>
                </c:pt>
                <c:pt idx="5">
                  <c:v>2116972</c:v>
                </c:pt>
                <c:pt idx="6">
                  <c:v>2857279</c:v>
                </c:pt>
                <c:pt idx="7">
                  <c:v>3850894</c:v>
                </c:pt>
                <c:pt idx="8">
                  <c:v>5149139</c:v>
                </c:pt>
                <c:pt idx="9">
                  <c:v>5428792</c:v>
                </c:pt>
                <c:pt idx="10">
                  <c:v>5563970</c:v>
                </c:pt>
                <c:pt idx="11">
                  <c:v>5928364</c:v>
                </c:pt>
                <c:pt idx="12">
                  <c:v>6447710</c:v>
                </c:pt>
                <c:pt idx="13">
                  <c:v>9104772</c:v>
                </c:pt>
                <c:pt idx="14">
                  <c:v>9599744</c:v>
                </c:pt>
                <c:pt idx="15">
                  <c:v>10467366</c:v>
                </c:pt>
                <c:pt idx="16">
                  <c:v>10521556</c:v>
                </c:pt>
                <c:pt idx="17">
                  <c:v>10678632</c:v>
                </c:pt>
                <c:pt idx="18">
                  <c:v>10850620</c:v>
                </c:pt>
                <c:pt idx="19">
                  <c:v>11697557</c:v>
                </c:pt>
                <c:pt idx="20">
                  <c:v>17811291</c:v>
                </c:pt>
                <c:pt idx="21">
                  <c:v>19051562</c:v>
                </c:pt>
                <c:pt idx="22">
                  <c:v>37766000</c:v>
                </c:pt>
                <c:pt idx="23">
                  <c:v>48059777</c:v>
                </c:pt>
                <c:pt idx="24">
                  <c:v>58850717</c:v>
                </c:pt>
                <c:pt idx="25">
                  <c:v>68043000</c:v>
                </c:pt>
                <c:pt idx="26">
                  <c:v>84358845</c:v>
                </c:pt>
              </c:numCache>
            </c:numRef>
          </c:val>
          <c:extLst>
            <c:ext xmlns:c16="http://schemas.microsoft.com/office/drawing/2014/chart" uri="{C3380CC4-5D6E-409C-BE32-E72D297353CC}">
              <c16:uniqueId val="{00000001-D540-46F7-9C39-631D592DCC55}"/>
            </c:ext>
          </c:extLst>
        </c:ser>
        <c:dLbls>
          <c:showLegendKey val="0"/>
          <c:showVal val="0"/>
          <c:showCatName val="0"/>
          <c:showSerName val="0"/>
          <c:showPercent val="0"/>
          <c:showBubbleSize val="0"/>
        </c:dLbls>
        <c:gapWidth val="219"/>
        <c:overlap val="-27"/>
        <c:axId val="1596344784"/>
        <c:axId val="1596350544"/>
      </c:barChart>
      <c:catAx>
        <c:axId val="159634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1596350544"/>
        <c:crosses val="autoZero"/>
        <c:auto val="1"/>
        <c:lblAlgn val="ctr"/>
        <c:lblOffset val="100"/>
        <c:tickLblSkip val="1"/>
        <c:noMultiLvlLbl val="0"/>
      </c:catAx>
      <c:valAx>
        <c:axId val="1596350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1596344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de-D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'Q3'!$P$89</c:f>
          <c:strCache>
            <c:ptCount val="1"/>
            <c:pt idx="0">
              <c:v>Gross Domestic Product</c:v>
            </c:pt>
          </c:strCache>
        </c:strRef>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'Q3'!$P$92</c:f>
              <c:strCache>
                <c:ptCount val="1"/>
                <c:pt idx="0">
                  <c:v>2010</c:v>
                </c:pt>
              </c:strCache>
            </c:strRef>
          </c:tx>
          <c:spPr>
            <a:solidFill>
              <a:schemeClr val="accent1">
                <a:lumMod val="60000"/>
                <a:lumOff val="40000"/>
              </a:schemeClr>
            </a:solidFill>
            <a:ln>
              <a:noFill/>
            </a:ln>
            <a:effectLst/>
          </c:spPr>
          <c:invertIfNegative val="0"/>
          <c:cat>
            <c:strRef>
              <c:f>'Q3'!$D$93:$D$119</c:f>
              <c:strCache>
                <c:ptCount val="27"/>
                <c:pt idx="0">
                  <c:v>Malta</c:v>
                </c:pt>
                <c:pt idx="1">
                  <c:v>Cyprus</c:v>
                </c:pt>
                <c:pt idx="2">
                  <c:v>Estonia</c:v>
                </c:pt>
                <c:pt idx="3">
                  <c:v>Latvia</c:v>
                </c:pt>
                <c:pt idx="4">
                  <c:v>Slovenia</c:v>
                </c:pt>
                <c:pt idx="5">
                  <c:v>Croatia</c:v>
                </c:pt>
                <c:pt idx="6">
                  <c:v>Lithuania</c:v>
                </c:pt>
                <c:pt idx="7">
                  <c:v>Luxembourg</c:v>
                </c:pt>
                <c:pt idx="8">
                  <c:v>Bulgaria</c:v>
                </c:pt>
                <c:pt idx="9">
                  <c:v>Slovakia</c:v>
                </c:pt>
                <c:pt idx="10">
                  <c:v>Hungary</c:v>
                </c:pt>
                <c:pt idx="11">
                  <c:v>Greece</c:v>
                </c:pt>
                <c:pt idx="12">
                  <c:v>Finland</c:v>
                </c:pt>
                <c:pt idx="13">
                  <c:v>Portugal</c:v>
                </c:pt>
                <c:pt idx="14">
                  <c:v>Czech Republic</c:v>
                </c:pt>
                <c:pt idx="15">
                  <c:v>Romania</c:v>
                </c:pt>
                <c:pt idx="16">
                  <c:v>Denmark</c:v>
                </c:pt>
                <c:pt idx="17">
                  <c:v>Austria</c:v>
                </c:pt>
                <c:pt idx="18">
                  <c:v>Ireland</c:v>
                </c:pt>
                <c:pt idx="19">
                  <c:v>Poland</c:v>
                </c:pt>
                <c:pt idx="20">
                  <c:v>Sweden</c:v>
                </c:pt>
                <c:pt idx="21">
                  <c:v>Belgium</c:v>
                </c:pt>
                <c:pt idx="22">
                  <c:v>Netherlands</c:v>
                </c:pt>
                <c:pt idx="23">
                  <c:v>Spain</c:v>
                </c:pt>
                <c:pt idx="24">
                  <c:v>Italy</c:v>
                </c:pt>
                <c:pt idx="25">
                  <c:v>France</c:v>
                </c:pt>
                <c:pt idx="26">
                  <c:v>Germany</c:v>
                </c:pt>
              </c:strCache>
            </c:strRef>
          </c:cat>
          <c:val>
            <c:numRef>
              <c:f>'Q3'!$P$93:$P$119</c:f>
              <c:numCache>
                <c:formatCode>#,##0.0</c:formatCode>
                <c:ptCount val="27"/>
                <c:pt idx="0">
                  <c:v>8.4358634000000006</c:v>
                </c:pt>
                <c:pt idx="1">
                  <c:v>17.353036983999999</c:v>
                </c:pt>
                <c:pt idx="2">
                  <c:v>14.305230756</c:v>
                </c:pt>
                <c:pt idx="3">
                  <c:v>18.050841599999998</c:v>
                </c:pt>
                <c:pt idx="4">
                  <c:v>35.439567054000001</c:v>
                </c:pt>
                <c:pt idx="5">
                  <c:v>45.859751977999998</c:v>
                </c:pt>
                <c:pt idx="6">
                  <c:v>27.183258800000001</c:v>
                </c:pt>
                <c:pt idx="7">
                  <c:v>42.022064</c:v>
                </c:pt>
                <c:pt idx="8">
                  <c:v>35.268925729999999</c:v>
                </c:pt>
                <c:pt idx="9">
                  <c:v>65.902685125000005</c:v>
                </c:pt>
                <c:pt idx="10">
                  <c:v>96.984031999999999</c:v>
                </c:pt>
                <c:pt idx="11">
                  <c:v>227.41916757999999</c:v>
                </c:pt>
                <c:pt idx="12">
                  <c:v>180.65227580800001</c:v>
                </c:pt>
                <c:pt idx="13">
                  <c:v>172.79772385499999</c:v>
                </c:pt>
                <c:pt idx="14">
                  <c:v>150.64904602799999</c:v>
                </c:pt>
                <c:pt idx="15">
                  <c:v>122.1583986</c:v>
                </c:pt>
                <c:pt idx="16">
                  <c:v>236.02641608799999</c:v>
                </c:pt>
                <c:pt idx="17">
                  <c:v>286.18975704000002</c:v>
                </c:pt>
                <c:pt idx="18">
                  <c:v>159.84963794800001</c:v>
                </c:pt>
                <c:pt idx="19">
                  <c:v>357.5138</c:v>
                </c:pt>
                <c:pt idx="20">
                  <c:v>371.04878256000001</c:v>
                </c:pt>
                <c:pt idx="21">
                  <c:v>351.21292199999999</c:v>
                </c:pt>
                <c:pt idx="22">
                  <c:v>654.78942608700004</c:v>
                </c:pt>
                <c:pt idx="23">
                  <c:v>1062.3462695999999</c:v>
                </c:pt>
                <c:pt idx="24">
                  <c:v>1559.736473334</c:v>
                </c:pt>
                <c:pt idx="25">
                  <c:v>1938.126307425</c:v>
                </c:pt>
                <c:pt idx="26">
                  <c:v>2498.8194667319999</c:v>
                </c:pt>
              </c:numCache>
            </c:numRef>
          </c:val>
          <c:extLst>
            <c:ext xmlns:c16="http://schemas.microsoft.com/office/drawing/2014/chart" uri="{C3380CC4-5D6E-409C-BE32-E72D297353CC}">
              <c16:uniqueId val="{00000000-C26E-43E8-B3E1-4F2B3F034520}"/>
            </c:ext>
          </c:extLst>
        </c:ser>
        <c:ser>
          <c:idx val="1"/>
          <c:order val="1"/>
          <c:tx>
            <c:strRef>
              <c:f>'Q3'!$V$92</c:f>
              <c:strCache>
                <c:ptCount val="1"/>
                <c:pt idx="0">
                  <c:v>2022</c:v>
                </c:pt>
              </c:strCache>
            </c:strRef>
          </c:tx>
          <c:spPr>
            <a:solidFill>
              <a:schemeClr val="accent1"/>
            </a:solidFill>
            <a:ln>
              <a:noFill/>
            </a:ln>
            <a:effectLst/>
          </c:spPr>
          <c:invertIfNegative val="0"/>
          <c:cat>
            <c:strRef>
              <c:f>'Q3'!$D$93:$D$119</c:f>
              <c:strCache>
                <c:ptCount val="27"/>
                <c:pt idx="0">
                  <c:v>Malta</c:v>
                </c:pt>
                <c:pt idx="1">
                  <c:v>Cyprus</c:v>
                </c:pt>
                <c:pt idx="2">
                  <c:v>Estonia</c:v>
                </c:pt>
                <c:pt idx="3">
                  <c:v>Latvia</c:v>
                </c:pt>
                <c:pt idx="4">
                  <c:v>Slovenia</c:v>
                </c:pt>
                <c:pt idx="5">
                  <c:v>Croatia</c:v>
                </c:pt>
                <c:pt idx="6">
                  <c:v>Lithuania</c:v>
                </c:pt>
                <c:pt idx="7">
                  <c:v>Luxembourg</c:v>
                </c:pt>
                <c:pt idx="8">
                  <c:v>Bulgaria</c:v>
                </c:pt>
                <c:pt idx="9">
                  <c:v>Slovakia</c:v>
                </c:pt>
                <c:pt idx="10">
                  <c:v>Hungary</c:v>
                </c:pt>
                <c:pt idx="11">
                  <c:v>Greece</c:v>
                </c:pt>
                <c:pt idx="12">
                  <c:v>Finland</c:v>
                </c:pt>
                <c:pt idx="13">
                  <c:v>Portugal</c:v>
                </c:pt>
                <c:pt idx="14">
                  <c:v>Czech Republic</c:v>
                </c:pt>
                <c:pt idx="15">
                  <c:v>Romania</c:v>
                </c:pt>
                <c:pt idx="16">
                  <c:v>Denmark</c:v>
                </c:pt>
                <c:pt idx="17">
                  <c:v>Austria</c:v>
                </c:pt>
                <c:pt idx="18">
                  <c:v>Ireland</c:v>
                </c:pt>
                <c:pt idx="19">
                  <c:v>Poland</c:v>
                </c:pt>
                <c:pt idx="20">
                  <c:v>Sweden</c:v>
                </c:pt>
                <c:pt idx="21">
                  <c:v>Belgium</c:v>
                </c:pt>
                <c:pt idx="22">
                  <c:v>Netherlands</c:v>
                </c:pt>
                <c:pt idx="23">
                  <c:v>Spain</c:v>
                </c:pt>
                <c:pt idx="24">
                  <c:v>Italy</c:v>
                </c:pt>
                <c:pt idx="25">
                  <c:v>France</c:v>
                </c:pt>
                <c:pt idx="26">
                  <c:v>Germany</c:v>
                </c:pt>
              </c:strCache>
            </c:strRef>
          </c:cat>
          <c:val>
            <c:numRef>
              <c:f>'Q3'!$V$93:$V$119</c:f>
              <c:numCache>
                <c:formatCode>#,##0.0</c:formatCode>
                <c:ptCount val="27"/>
                <c:pt idx="0">
                  <c:v>16.587308512</c:v>
                </c:pt>
                <c:pt idx="1">
                  <c:v>25.574311677000001</c:v>
                </c:pt>
                <c:pt idx="2">
                  <c:v>35.914348365000002</c:v>
                </c:pt>
                <c:pt idx="3">
                  <c:v>38.995212672000001</c:v>
                </c:pt>
                <c:pt idx="4">
                  <c:v>59.2222917</c:v>
                </c:pt>
                <c:pt idx="5">
                  <c:v>65.965814219999999</c:v>
                </c:pt>
                <c:pt idx="6">
                  <c:v>67.363209703999999</c:v>
                </c:pt>
                <c:pt idx="7">
                  <c:v>78.768432799999999</c:v>
                </c:pt>
                <c:pt idx="8">
                  <c:v>85.567559410000001</c:v>
                </c:pt>
                <c:pt idx="9">
                  <c:v>88.489309599999999</c:v>
                </c:pt>
                <c:pt idx="10">
                  <c:v>163.33964416000001</c:v>
                </c:pt>
                <c:pt idx="11">
                  <c:v>208.74589833600001</c:v>
                </c:pt>
                <c:pt idx="12">
                  <c:v>239.52334453</c:v>
                </c:pt>
                <c:pt idx="13">
                  <c:v>243.753552042</c:v>
                </c:pt>
                <c:pt idx="14">
                  <c:v>285.74022708000001</c:v>
                </c:pt>
                <c:pt idx="15">
                  <c:v>285.96394562</c:v>
                </c:pt>
                <c:pt idx="16">
                  <c:v>380.95667064000003</c:v>
                </c:pt>
                <c:pt idx="17">
                  <c:v>449.7757368</c:v>
                </c:pt>
                <c:pt idx="18">
                  <c:v>511.13958111300002</c:v>
                </c:pt>
                <c:pt idx="19">
                  <c:v>513.16440799999998</c:v>
                </c:pt>
                <c:pt idx="20">
                  <c:v>542.07056511999997</c:v>
                </c:pt>
                <c:pt idx="21">
                  <c:v>549.457647404</c:v>
                </c:pt>
                <c:pt idx="22">
                  <c:v>958.55024774699996</c:v>
                </c:pt>
                <c:pt idx="23">
                  <c:v>1359.1304935600001</c:v>
                </c:pt>
                <c:pt idx="24">
                  <c:v>1906.2335743470001</c:v>
                </c:pt>
                <c:pt idx="25">
                  <c:v>2622.853521</c:v>
                </c:pt>
                <c:pt idx="26">
                  <c:v>3882.1940469000001</c:v>
                </c:pt>
              </c:numCache>
            </c:numRef>
          </c:val>
          <c:extLst>
            <c:ext xmlns:c16="http://schemas.microsoft.com/office/drawing/2014/chart" uri="{C3380CC4-5D6E-409C-BE32-E72D297353CC}">
              <c16:uniqueId val="{00000001-C26E-43E8-B3E1-4F2B3F034520}"/>
            </c:ext>
          </c:extLst>
        </c:ser>
        <c:dLbls>
          <c:showLegendKey val="0"/>
          <c:showVal val="0"/>
          <c:showCatName val="0"/>
          <c:showSerName val="0"/>
          <c:showPercent val="0"/>
          <c:showBubbleSize val="0"/>
        </c:dLbls>
        <c:gapWidth val="219"/>
        <c:overlap val="-27"/>
        <c:axId val="1596349104"/>
        <c:axId val="1596348144"/>
      </c:barChart>
      <c:catAx>
        <c:axId val="159634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1596348144"/>
        <c:crosses val="autoZero"/>
        <c:auto val="1"/>
        <c:lblAlgn val="ctr"/>
        <c:lblOffset val="100"/>
        <c:tickLblSkip val="1"/>
        <c:noMultiLvlLbl val="0"/>
      </c:catAx>
      <c:valAx>
        <c:axId val="1596348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159634910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de-D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strRef>
          <c:f>'Q006.2.1'!$M$57</c:f>
          <c:strCache>
            <c:ptCount val="1"/>
            <c:pt idx="0">
              <c:v>Court Costs in Relation to GDP</c:v>
            </c:pt>
          </c:strCache>
        </c:strRef>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1"/>
          <c:order val="0"/>
          <c:tx>
            <c:strRef>
              <c:f>'Q006.2.1'!$O$57</c:f>
              <c:strCache>
                <c:ptCount val="1"/>
                <c:pt idx="0">
                  <c:v>2014</c:v>
                </c:pt>
              </c:strCache>
            </c:strRef>
          </c:tx>
          <c:spPr>
            <a:solidFill>
              <a:schemeClr val="accent1">
                <a:tint val="70000"/>
              </a:schemeClr>
            </a:solidFill>
            <a:ln>
              <a:noFill/>
            </a:ln>
            <a:effectLst/>
          </c:spPr>
          <c:invertIfNegative val="0"/>
          <c:cat>
            <c:strRef>
              <c:f>'Q006.2.1'!$N$87:$N$89</c:f>
              <c:strCache>
                <c:ptCount val="3"/>
                <c:pt idx="0">
                  <c:v>EU-27</c:v>
                </c:pt>
                <c:pt idx="1">
                  <c:v>JuWiLi (22)</c:v>
                </c:pt>
                <c:pt idx="2">
                  <c:v>Non-JuWiLi (5)</c:v>
                </c:pt>
              </c:strCache>
            </c:strRef>
          </c:cat>
          <c:val>
            <c:numRef>
              <c:f>'Q006.2.1'!$O$87:$O$89</c:f>
              <c:numCache>
                <c:formatCode>0.00%</c:formatCode>
                <c:ptCount val="3"/>
                <c:pt idx="0">
                  <c:v>2.1860714997076615E-3</c:v>
                </c:pt>
                <c:pt idx="1">
                  <c:v>2.5601631818356605E-3</c:v>
                </c:pt>
                <c:pt idx="2">
                  <c:v>1.1386147897492658E-3</c:v>
                </c:pt>
              </c:numCache>
            </c:numRef>
          </c:val>
          <c:extLst>
            <c:ext xmlns:c16="http://schemas.microsoft.com/office/drawing/2014/chart" uri="{C3380CC4-5D6E-409C-BE32-E72D297353CC}">
              <c16:uniqueId val="{00000000-2C4C-4A6C-A5DA-DA347519EB99}"/>
            </c:ext>
          </c:extLst>
        </c:ser>
        <c:ser>
          <c:idx val="2"/>
          <c:order val="1"/>
          <c:tx>
            <c:strRef>
              <c:f>'Q006.2.1'!$P$57</c:f>
              <c:strCache>
                <c:ptCount val="1"/>
                <c:pt idx="0">
                  <c:v>2016</c:v>
                </c:pt>
              </c:strCache>
            </c:strRef>
          </c:tx>
          <c:spPr>
            <a:solidFill>
              <a:schemeClr val="accent1">
                <a:tint val="90000"/>
              </a:schemeClr>
            </a:solidFill>
            <a:ln>
              <a:noFill/>
            </a:ln>
            <a:effectLst/>
          </c:spPr>
          <c:invertIfNegative val="0"/>
          <c:cat>
            <c:strRef>
              <c:f>'Q006.2.1'!$N$87:$N$89</c:f>
              <c:strCache>
                <c:ptCount val="3"/>
                <c:pt idx="0">
                  <c:v>EU-27</c:v>
                </c:pt>
                <c:pt idx="1">
                  <c:v>JuWiLi (22)</c:v>
                </c:pt>
                <c:pt idx="2">
                  <c:v>Non-JuWiLi (5)</c:v>
                </c:pt>
              </c:strCache>
            </c:strRef>
          </c:cat>
          <c:val>
            <c:numRef>
              <c:f>'Q006.2.1'!$P$87:$P$89</c:f>
              <c:numCache>
                <c:formatCode>0.00%</c:formatCode>
                <c:ptCount val="3"/>
                <c:pt idx="0">
                  <c:v>2.1001265384744221E-3</c:v>
                </c:pt>
                <c:pt idx="1">
                  <c:v>2.4417251261586921E-3</c:v>
                </c:pt>
                <c:pt idx="2">
                  <c:v>1.0753307754216123E-3</c:v>
                </c:pt>
              </c:numCache>
            </c:numRef>
          </c:val>
          <c:extLst>
            <c:ext xmlns:c16="http://schemas.microsoft.com/office/drawing/2014/chart" uri="{C3380CC4-5D6E-409C-BE32-E72D297353CC}">
              <c16:uniqueId val="{00000001-2C4C-4A6C-A5DA-DA347519EB99}"/>
            </c:ext>
          </c:extLst>
        </c:ser>
        <c:ser>
          <c:idx val="3"/>
          <c:order val="2"/>
          <c:tx>
            <c:strRef>
              <c:f>'Q006.2.1'!$Q$57</c:f>
              <c:strCache>
                <c:ptCount val="1"/>
                <c:pt idx="0">
                  <c:v>2018</c:v>
                </c:pt>
              </c:strCache>
            </c:strRef>
          </c:tx>
          <c:spPr>
            <a:solidFill>
              <a:schemeClr val="accent1">
                <a:shade val="90000"/>
              </a:schemeClr>
            </a:solidFill>
            <a:ln>
              <a:noFill/>
            </a:ln>
            <a:effectLst/>
          </c:spPr>
          <c:invertIfNegative val="0"/>
          <c:cat>
            <c:strRef>
              <c:f>'Q006.2.1'!$N$87:$N$89</c:f>
              <c:strCache>
                <c:ptCount val="3"/>
                <c:pt idx="0">
                  <c:v>EU-27</c:v>
                </c:pt>
                <c:pt idx="1">
                  <c:v>JuWiLi (22)</c:v>
                </c:pt>
                <c:pt idx="2">
                  <c:v>Non-JuWiLi (5)</c:v>
                </c:pt>
              </c:strCache>
            </c:strRef>
          </c:cat>
          <c:val>
            <c:numRef>
              <c:f>'Q006.2.1'!$Q$87:$Q$89</c:f>
              <c:numCache>
                <c:formatCode>0.00%</c:formatCode>
                <c:ptCount val="3"/>
                <c:pt idx="0">
                  <c:v>2.1462379161954984E-3</c:v>
                </c:pt>
                <c:pt idx="1">
                  <c:v>2.4627871833431E-3</c:v>
                </c:pt>
                <c:pt idx="2">
                  <c:v>1.1332802613231742E-3</c:v>
                </c:pt>
              </c:numCache>
            </c:numRef>
          </c:val>
          <c:extLst>
            <c:ext xmlns:c16="http://schemas.microsoft.com/office/drawing/2014/chart" uri="{C3380CC4-5D6E-409C-BE32-E72D297353CC}">
              <c16:uniqueId val="{00000002-2C4C-4A6C-A5DA-DA347519EB99}"/>
            </c:ext>
          </c:extLst>
        </c:ser>
        <c:ser>
          <c:idx val="4"/>
          <c:order val="3"/>
          <c:tx>
            <c:strRef>
              <c:f>'Q006.2.1'!$R$57</c:f>
              <c:strCache>
                <c:ptCount val="1"/>
                <c:pt idx="0">
                  <c:v>2020</c:v>
                </c:pt>
              </c:strCache>
            </c:strRef>
          </c:tx>
          <c:spPr>
            <a:solidFill>
              <a:schemeClr val="accent1">
                <a:shade val="70000"/>
              </a:schemeClr>
            </a:solidFill>
            <a:ln>
              <a:noFill/>
            </a:ln>
            <a:effectLst/>
          </c:spPr>
          <c:invertIfNegative val="0"/>
          <c:cat>
            <c:strRef>
              <c:f>'Q006.2.1'!$N$87:$N$89</c:f>
              <c:strCache>
                <c:ptCount val="3"/>
                <c:pt idx="0">
                  <c:v>EU-27</c:v>
                </c:pt>
                <c:pt idx="1">
                  <c:v>JuWiLi (22)</c:v>
                </c:pt>
                <c:pt idx="2">
                  <c:v>Non-JuWiLi (5)</c:v>
                </c:pt>
              </c:strCache>
            </c:strRef>
          </c:cat>
          <c:val>
            <c:numRef>
              <c:f>'Q006.2.1'!$R$87:$R$89</c:f>
              <c:numCache>
                <c:formatCode>0.00%</c:formatCode>
                <c:ptCount val="3"/>
                <c:pt idx="0">
                  <c:v>2.3284228065893532E-3</c:v>
                </c:pt>
                <c:pt idx="1">
                  <c:v>2.7005353318088924E-3</c:v>
                </c:pt>
                <c:pt idx="2">
                  <c:v>1.1376627258868253E-3</c:v>
                </c:pt>
              </c:numCache>
            </c:numRef>
          </c:val>
          <c:extLst>
            <c:ext xmlns:c16="http://schemas.microsoft.com/office/drawing/2014/chart" uri="{C3380CC4-5D6E-409C-BE32-E72D297353CC}">
              <c16:uniqueId val="{00000003-2C4C-4A6C-A5DA-DA347519EB99}"/>
            </c:ext>
          </c:extLst>
        </c:ser>
        <c:ser>
          <c:idx val="5"/>
          <c:order val="4"/>
          <c:tx>
            <c:strRef>
              <c:f>'Q006.2.1'!$S$57</c:f>
              <c:strCache>
                <c:ptCount val="1"/>
                <c:pt idx="0">
                  <c:v>2022</c:v>
                </c:pt>
              </c:strCache>
            </c:strRef>
          </c:tx>
          <c:spPr>
            <a:solidFill>
              <a:schemeClr val="accent1">
                <a:shade val="50000"/>
              </a:schemeClr>
            </a:solidFill>
            <a:ln>
              <a:noFill/>
            </a:ln>
            <a:effectLst/>
          </c:spPr>
          <c:invertIfNegative val="0"/>
          <c:cat>
            <c:strRef>
              <c:f>'Q006.2.1'!$N$87:$N$89</c:f>
              <c:strCache>
                <c:ptCount val="3"/>
                <c:pt idx="0">
                  <c:v>EU-27</c:v>
                </c:pt>
                <c:pt idx="1">
                  <c:v>JuWiLi (22)</c:v>
                </c:pt>
                <c:pt idx="2">
                  <c:v>Non-JuWiLi (5)</c:v>
                </c:pt>
              </c:strCache>
            </c:strRef>
          </c:cat>
          <c:val>
            <c:numRef>
              <c:f>'Q006.2.1'!$S$87:$S$89</c:f>
              <c:numCache>
                <c:formatCode>0.00%</c:formatCode>
                <c:ptCount val="3"/>
                <c:pt idx="0">
                  <c:v>2.1239389538465062E-3</c:v>
                </c:pt>
                <c:pt idx="1">
                  <c:v>2.4688521369676734E-3</c:v>
                </c:pt>
                <c:pt idx="2">
                  <c:v>1.0202167678587716E-3</c:v>
                </c:pt>
              </c:numCache>
            </c:numRef>
          </c:val>
          <c:extLst>
            <c:ext xmlns:c16="http://schemas.microsoft.com/office/drawing/2014/chart" uri="{C3380CC4-5D6E-409C-BE32-E72D297353CC}">
              <c16:uniqueId val="{00000004-2C4C-4A6C-A5DA-DA347519EB99}"/>
            </c:ext>
          </c:extLst>
        </c:ser>
        <c:dLbls>
          <c:showLegendKey val="0"/>
          <c:showVal val="0"/>
          <c:showCatName val="0"/>
          <c:showSerName val="0"/>
          <c:showPercent val="0"/>
          <c:showBubbleSize val="0"/>
        </c:dLbls>
        <c:gapWidth val="219"/>
        <c:overlap val="-27"/>
        <c:axId val="1037741504"/>
        <c:axId val="1037745344"/>
      </c:barChart>
      <c:catAx>
        <c:axId val="1037741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1037745344"/>
        <c:crosses val="autoZero"/>
        <c:auto val="1"/>
        <c:lblAlgn val="ctr"/>
        <c:lblOffset val="100"/>
        <c:noMultiLvlLbl val="0"/>
      </c:catAx>
      <c:valAx>
        <c:axId val="1037745344"/>
        <c:scaling>
          <c:orientation val="minMax"/>
        </c:scaling>
        <c:delete val="0"/>
        <c:axPos val="l"/>
        <c:majorGridlines>
          <c:spPr>
            <a:ln w="9525" cap="flat" cmpd="sng" algn="ctr">
              <a:solidFill>
                <a:schemeClr val="tx1">
                  <a:lumMod val="15000"/>
                  <a:lumOff val="85000"/>
                </a:schemeClr>
              </a:solidFill>
              <a:round/>
            </a:ln>
            <a:effectLst/>
          </c:spPr>
        </c:majorGridlines>
        <c:title>
          <c:tx>
            <c:strRef>
              <c:f>'Q006.2.1'!$N$1:$S$1</c:f>
              <c:strCache>
                <c:ptCount val="6"/>
                <c:pt idx="0">
                  <c:v>Total budget (courts) / GDP</c:v>
                </c:pt>
              </c:strCache>
            </c:strRef>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1037741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de-D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'Q015-1.2.1'!$N$85</c:f>
          <c:strCache>
            <c:ptCount val="1"/>
            <c:pt idx="0">
              <c:v>Whole justice system budget</c:v>
            </c:pt>
          </c:strCache>
        </c:strRef>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'Q015-1.2.1'!$N$87</c:f>
              <c:strCache>
                <c:ptCount val="1"/>
                <c:pt idx="0">
                  <c:v>EU-27</c:v>
                </c:pt>
              </c:strCache>
            </c:strRef>
          </c:tx>
          <c:spPr>
            <a:solidFill>
              <a:schemeClr val="tx2"/>
            </a:solidFill>
            <a:ln>
              <a:noFill/>
            </a:ln>
            <a:effectLst/>
          </c:spPr>
          <c:invertIfNegative val="0"/>
          <c:cat>
            <c:numRef>
              <c:f>'Q015-1.2.1'!$P$86:$T$86</c:f>
              <c:numCache>
                <c:formatCode>General</c:formatCode>
                <c:ptCount val="5"/>
                <c:pt idx="0">
                  <c:v>2014</c:v>
                </c:pt>
                <c:pt idx="1">
                  <c:v>2016</c:v>
                </c:pt>
                <c:pt idx="2">
                  <c:v>2018</c:v>
                </c:pt>
                <c:pt idx="3">
                  <c:v>2020</c:v>
                </c:pt>
                <c:pt idx="4">
                  <c:v>2022</c:v>
                </c:pt>
              </c:numCache>
            </c:numRef>
          </c:cat>
          <c:val>
            <c:numRef>
              <c:f>'Q015-1.2.1'!$P$87:$T$87</c:f>
              <c:numCache>
                <c:formatCode>0.0%</c:formatCode>
                <c:ptCount val="5"/>
                <c:pt idx="0">
                  <c:v>8.64890503953669E-3</c:v>
                </c:pt>
                <c:pt idx="1">
                  <c:v>8.577360349180942E-3</c:v>
                </c:pt>
                <c:pt idx="2">
                  <c:v>8.6580929930118213E-3</c:v>
                </c:pt>
                <c:pt idx="3">
                  <c:v>8.9052197820708549E-3</c:v>
                </c:pt>
                <c:pt idx="4">
                  <c:v>9.0234426321635797E-3</c:v>
                </c:pt>
              </c:numCache>
            </c:numRef>
          </c:val>
          <c:extLst>
            <c:ext xmlns:c16="http://schemas.microsoft.com/office/drawing/2014/chart" uri="{C3380CC4-5D6E-409C-BE32-E72D297353CC}">
              <c16:uniqueId val="{00000000-2CA6-4C53-81A2-726F57B52D12}"/>
            </c:ext>
          </c:extLst>
        </c:ser>
        <c:ser>
          <c:idx val="1"/>
          <c:order val="1"/>
          <c:tx>
            <c:strRef>
              <c:f>'Q015-1.2.1'!$N$88</c:f>
              <c:strCache>
                <c:ptCount val="1"/>
                <c:pt idx="0">
                  <c:v>JuWiLi (22)</c:v>
                </c:pt>
              </c:strCache>
            </c:strRef>
          </c:tx>
          <c:spPr>
            <a:solidFill>
              <a:schemeClr val="accent1"/>
            </a:solidFill>
            <a:ln>
              <a:noFill/>
            </a:ln>
            <a:effectLst/>
          </c:spPr>
          <c:invertIfNegative val="0"/>
          <c:cat>
            <c:numRef>
              <c:f>'Q015-1.2.1'!$P$86:$T$86</c:f>
              <c:numCache>
                <c:formatCode>General</c:formatCode>
                <c:ptCount val="5"/>
                <c:pt idx="0">
                  <c:v>2014</c:v>
                </c:pt>
                <c:pt idx="1">
                  <c:v>2016</c:v>
                </c:pt>
                <c:pt idx="2">
                  <c:v>2018</c:v>
                </c:pt>
                <c:pt idx="3">
                  <c:v>2020</c:v>
                </c:pt>
                <c:pt idx="4">
                  <c:v>2022</c:v>
                </c:pt>
              </c:numCache>
            </c:numRef>
          </c:cat>
          <c:val>
            <c:numRef>
              <c:f>'Q015-1.2.1'!$P$88:$T$88</c:f>
              <c:numCache>
                <c:formatCode>0.0%</c:formatCode>
                <c:ptCount val="5"/>
                <c:pt idx="0">
                  <c:v>7.8060381913839473E-3</c:v>
                </c:pt>
                <c:pt idx="1">
                  <c:v>7.941229277637591E-3</c:v>
                </c:pt>
                <c:pt idx="2">
                  <c:v>7.9175499869876421E-3</c:v>
                </c:pt>
                <c:pt idx="3">
                  <c:v>8.4255017235774377E-3</c:v>
                </c:pt>
                <c:pt idx="4">
                  <c:v>8.6696437928208605E-3</c:v>
                </c:pt>
              </c:numCache>
            </c:numRef>
          </c:val>
          <c:extLst>
            <c:ext xmlns:c16="http://schemas.microsoft.com/office/drawing/2014/chart" uri="{C3380CC4-5D6E-409C-BE32-E72D297353CC}">
              <c16:uniqueId val="{00000001-2CA6-4C53-81A2-726F57B52D12}"/>
            </c:ext>
          </c:extLst>
        </c:ser>
        <c:ser>
          <c:idx val="2"/>
          <c:order val="2"/>
          <c:tx>
            <c:strRef>
              <c:f>'Q015-1.2.1'!$N$89</c:f>
              <c:strCache>
                <c:ptCount val="1"/>
                <c:pt idx="0">
                  <c:v>Non-JuWiLi (5)</c:v>
                </c:pt>
              </c:strCache>
            </c:strRef>
          </c:tx>
          <c:spPr>
            <a:solidFill>
              <a:schemeClr val="accent1">
                <a:lumMod val="60000"/>
                <a:lumOff val="40000"/>
              </a:schemeClr>
            </a:solidFill>
            <a:ln>
              <a:noFill/>
            </a:ln>
            <a:effectLst/>
          </c:spPr>
          <c:invertIfNegative val="0"/>
          <c:cat>
            <c:numRef>
              <c:f>'Q015-1.2.1'!$P$86:$T$86</c:f>
              <c:numCache>
                <c:formatCode>General</c:formatCode>
                <c:ptCount val="5"/>
                <c:pt idx="0">
                  <c:v>2014</c:v>
                </c:pt>
                <c:pt idx="1">
                  <c:v>2016</c:v>
                </c:pt>
                <c:pt idx="2">
                  <c:v>2018</c:v>
                </c:pt>
                <c:pt idx="3">
                  <c:v>2020</c:v>
                </c:pt>
                <c:pt idx="4">
                  <c:v>2022</c:v>
                </c:pt>
              </c:numCache>
            </c:numRef>
          </c:cat>
          <c:val>
            <c:numRef>
              <c:f>'Q015-1.2.1'!$P$89:$T$89</c:f>
              <c:numCache>
                <c:formatCode>0.0%</c:formatCode>
                <c:ptCount val="5"/>
                <c:pt idx="0">
                  <c:v>1.3073955992338581E-2</c:v>
                </c:pt>
                <c:pt idx="1">
                  <c:v>1.191704847478354E-2</c:v>
                </c:pt>
                <c:pt idx="2">
                  <c:v>1.2545943774638767E-2</c:v>
                </c:pt>
                <c:pt idx="3">
                  <c:v>1.1423739589161295E-2</c:v>
                </c:pt>
                <c:pt idx="4">
                  <c:v>1.0880886538712848E-2</c:v>
                </c:pt>
              </c:numCache>
            </c:numRef>
          </c:val>
          <c:extLst>
            <c:ext xmlns:c16="http://schemas.microsoft.com/office/drawing/2014/chart" uri="{C3380CC4-5D6E-409C-BE32-E72D297353CC}">
              <c16:uniqueId val="{00000002-2CA6-4C53-81A2-726F57B52D12}"/>
            </c:ext>
          </c:extLst>
        </c:ser>
        <c:dLbls>
          <c:showLegendKey val="0"/>
          <c:showVal val="0"/>
          <c:showCatName val="0"/>
          <c:showSerName val="0"/>
          <c:showPercent val="0"/>
          <c:showBubbleSize val="0"/>
        </c:dLbls>
        <c:gapWidth val="219"/>
        <c:overlap val="-27"/>
        <c:axId val="741196288"/>
        <c:axId val="741197248"/>
      </c:barChart>
      <c:catAx>
        <c:axId val="741196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741197248"/>
        <c:crosses val="autoZero"/>
        <c:auto val="1"/>
        <c:lblAlgn val="ctr"/>
        <c:lblOffset val="100"/>
        <c:noMultiLvlLbl val="0"/>
      </c:catAx>
      <c:valAx>
        <c:axId val="741197248"/>
        <c:scaling>
          <c:orientation val="minMax"/>
        </c:scaling>
        <c:delete val="0"/>
        <c:axPos val="l"/>
        <c:majorGridlines>
          <c:spPr>
            <a:ln w="9525" cap="flat" cmpd="sng" algn="ctr">
              <a:solidFill>
                <a:schemeClr val="tx1">
                  <a:lumMod val="15000"/>
                  <a:lumOff val="85000"/>
                </a:schemeClr>
              </a:solidFill>
              <a:round/>
            </a:ln>
            <a:effectLst/>
          </c:spPr>
        </c:majorGridlines>
        <c:title>
          <c:tx>
            <c:strRef>
              <c:f>'Q015-1.2.1'!$N$86</c:f>
              <c:strCache>
                <c:ptCount val="1"/>
                <c:pt idx="0">
                  <c:v>Whole justice system budget / GDP</c:v>
                </c:pt>
              </c:strCache>
            </c:strRef>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741196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Reversed" id="21">
  <a:schemeClr val="accent1"/>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5569644" cy="100818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7279712" y="1"/>
            <a:ext cx="5569644" cy="1008185"/>
          </a:xfrm>
          <a:prstGeom prst="rect">
            <a:avLst/>
          </a:prstGeom>
        </p:spPr>
        <p:txBody>
          <a:bodyPr vert="horz" lIns="91440" tIns="45720" rIns="91440" bIns="45720" rtlCol="0"/>
          <a:lstStyle>
            <a:lvl1pPr algn="r">
              <a:defRPr sz="1200"/>
            </a:lvl1pPr>
          </a:lstStyle>
          <a:p>
            <a:fld id="{9898E612-2ACC-2B4C-8D7E-B1A06C312D32}" type="datetimeFigureOut">
              <a:t>28.11.2025</a:t>
            </a:fld>
            <a:endParaRPr lang="de-DE"/>
          </a:p>
        </p:txBody>
      </p:sp>
      <p:sp>
        <p:nvSpPr>
          <p:cNvPr id="4" name="Folienbildplatzhalter 3"/>
          <p:cNvSpPr>
            <a:spLocks noGrp="1" noRot="1" noChangeAspect="1"/>
          </p:cNvSpPr>
          <p:nvPr>
            <p:ph type="sldImg" idx="2"/>
          </p:nvPr>
        </p:nvSpPr>
        <p:spPr>
          <a:xfrm>
            <a:off x="1122363" y="2513013"/>
            <a:ext cx="10607675" cy="67833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1284834" y="9674601"/>
            <a:ext cx="10282732" cy="7916486"/>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19095916"/>
            <a:ext cx="5569644" cy="100818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7279712" y="19095916"/>
            <a:ext cx="5569644" cy="1008185"/>
          </a:xfrm>
          <a:prstGeom prst="rect">
            <a:avLst/>
          </a:prstGeom>
        </p:spPr>
        <p:txBody>
          <a:bodyPr vert="horz" lIns="91440" tIns="45720" rIns="91440" bIns="45720" rtlCol="0" anchor="b"/>
          <a:lstStyle>
            <a:lvl1pPr algn="r">
              <a:defRPr sz="1200"/>
            </a:lvl1pPr>
          </a:lstStyle>
          <a:p>
            <a:fld id="{B40A7488-92E1-AF4C-A146-36BD0925131B}" type="slidenum">
              <a:t>‹Nr.›</a:t>
            </a:fld>
            <a:endParaRPr lang="de-DE"/>
          </a:p>
        </p:txBody>
      </p:sp>
    </p:spTree>
    <p:extLst>
      <p:ext uri="{BB962C8B-B14F-4D97-AF65-F5344CB8AC3E}">
        <p14:creationId xmlns:p14="http://schemas.microsoft.com/office/powerpoint/2010/main" val="4248982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B40A7488-92E1-AF4C-A146-36BD0925131B}" type="slidenum">
              <a:rPr lang="de-AT" smtClean="0"/>
              <a:t>1</a:t>
            </a:fld>
            <a:endParaRPr lang="de-AT"/>
          </a:p>
        </p:txBody>
      </p:sp>
    </p:spTree>
    <p:extLst>
      <p:ext uri="{BB962C8B-B14F-4D97-AF65-F5344CB8AC3E}">
        <p14:creationId xmlns:p14="http://schemas.microsoft.com/office/powerpoint/2010/main" val="1068571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40A7488-92E1-AF4C-A146-36BD0925131B}" type="slidenum">
              <a:rPr lang="de-DE" smtClean="0"/>
              <a:t>11</a:t>
            </a:fld>
            <a:endParaRPr lang="de-DE"/>
          </a:p>
        </p:txBody>
      </p:sp>
    </p:spTree>
    <p:extLst>
      <p:ext uri="{BB962C8B-B14F-4D97-AF65-F5344CB8AC3E}">
        <p14:creationId xmlns:p14="http://schemas.microsoft.com/office/powerpoint/2010/main" val="3384352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40A7488-92E1-AF4C-A146-36BD0925131B}" type="slidenum">
              <a:rPr lang="de-DE" smtClean="0"/>
              <a:t>12</a:t>
            </a:fld>
            <a:endParaRPr lang="de-DE"/>
          </a:p>
        </p:txBody>
      </p:sp>
    </p:spTree>
    <p:extLst>
      <p:ext uri="{BB962C8B-B14F-4D97-AF65-F5344CB8AC3E}">
        <p14:creationId xmlns:p14="http://schemas.microsoft.com/office/powerpoint/2010/main" val="2310564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40A7488-92E1-AF4C-A146-36BD0925131B}" type="slidenum">
              <a:rPr lang="de-DE" smtClean="0"/>
              <a:t>13</a:t>
            </a:fld>
            <a:endParaRPr lang="de-DE"/>
          </a:p>
        </p:txBody>
      </p:sp>
    </p:spTree>
    <p:extLst>
      <p:ext uri="{BB962C8B-B14F-4D97-AF65-F5344CB8AC3E}">
        <p14:creationId xmlns:p14="http://schemas.microsoft.com/office/powerpoint/2010/main" val="3830079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40A7488-92E1-AF4C-A146-36BD0925131B}" type="slidenum">
              <a:rPr lang="de-DE" smtClean="0"/>
              <a:t>14</a:t>
            </a:fld>
            <a:endParaRPr lang="de-DE"/>
          </a:p>
        </p:txBody>
      </p:sp>
    </p:spTree>
    <p:extLst>
      <p:ext uri="{BB962C8B-B14F-4D97-AF65-F5344CB8AC3E}">
        <p14:creationId xmlns:p14="http://schemas.microsoft.com/office/powerpoint/2010/main" val="303333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2E335-BC7F-8BB5-F3ED-28BB8BAE6A9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DF8BCCA-C4DE-BCE4-BB0B-B33413CEE71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E91C5E1-0449-5A93-FD92-48E32E298581}"/>
              </a:ext>
            </a:extLst>
          </p:cNvPr>
          <p:cNvSpPr>
            <a:spLocks noGrp="1"/>
          </p:cNvSpPr>
          <p:nvPr>
            <p:ph type="body" idx="1"/>
          </p:nvPr>
        </p:nvSpPr>
        <p:spPr/>
        <p:txBody>
          <a:bodyPr/>
          <a:lstStyle/>
          <a:p>
            <a:endParaRPr lang="de-AT"/>
          </a:p>
        </p:txBody>
      </p:sp>
      <p:sp>
        <p:nvSpPr>
          <p:cNvPr id="4" name="Foliennummernplatzhalter 3">
            <a:extLst>
              <a:ext uri="{FF2B5EF4-FFF2-40B4-BE49-F238E27FC236}">
                <a16:creationId xmlns:a16="http://schemas.microsoft.com/office/drawing/2014/main" id="{B7EB2EF5-0583-7E4B-8AD9-D4804DF8CE0B}"/>
              </a:ext>
            </a:extLst>
          </p:cNvPr>
          <p:cNvSpPr>
            <a:spLocks noGrp="1"/>
          </p:cNvSpPr>
          <p:nvPr>
            <p:ph type="sldNum" sz="quarter" idx="5"/>
          </p:nvPr>
        </p:nvSpPr>
        <p:spPr/>
        <p:txBody>
          <a:bodyPr/>
          <a:lstStyle/>
          <a:p>
            <a:fld id="{B40A7488-92E1-AF4C-A146-36BD0925131B}" type="slidenum">
              <a:rPr lang="de-AT" smtClean="0"/>
              <a:t>15</a:t>
            </a:fld>
            <a:endParaRPr lang="de-AT"/>
          </a:p>
        </p:txBody>
      </p:sp>
    </p:spTree>
    <p:extLst>
      <p:ext uri="{BB962C8B-B14F-4D97-AF65-F5344CB8AC3E}">
        <p14:creationId xmlns:p14="http://schemas.microsoft.com/office/powerpoint/2010/main" val="1858356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ea typeface="Calibri"/>
                <a:cs typeface="Calibri"/>
              </a:rPr>
              <a:t>Le me start with a brief recapitulation of the project</a:t>
            </a:r>
          </a:p>
          <a:p>
            <a:r>
              <a:rPr lang="en-US" sz="1100" dirty="0">
                <a:ea typeface="Calibri"/>
                <a:cs typeface="Calibri"/>
              </a:rPr>
              <a:t>Starting from the initial situation and the related requirements we show how our solution approach looks like</a:t>
            </a:r>
          </a:p>
          <a:p>
            <a:endParaRPr lang="en-US" sz="1100" dirty="0">
              <a:ea typeface="Calibri"/>
              <a:cs typeface="Calibri"/>
            </a:endParaRPr>
          </a:p>
          <a:p>
            <a:r>
              <a:rPr lang="en-US" sz="1100" b="1" dirty="0"/>
              <a:t>Project Summary</a:t>
            </a:r>
          </a:p>
          <a:p>
            <a:endParaRPr lang="en-US" sz="1100" dirty="0"/>
          </a:p>
          <a:p>
            <a:r>
              <a:rPr lang="en-US" sz="1100" dirty="0"/>
              <a:t>This project undertakes a comprehensive, multidisciplinary examination of non-contentious legal proceedings across jurisdictions, with a particular emphasis on consensual divorces (as governed by the Brussels IIb Regulation) and succession procedures. By combining systematic data collection with comparative economic, </a:t>
            </a:r>
            <a:r>
              <a:rPr lang="en-US" sz="1100" dirty="0" err="1"/>
              <a:t>behavioural</a:t>
            </a:r>
            <a:r>
              <a:rPr lang="en-US" sz="1100" dirty="0"/>
              <a:t>-economic, and legal analysis, the project aims to identify structural determinants of procedural efficiency and to uncover shared features that may constitute common minimum standards in non-litigious processes. The research builds on the assumption that legal procedures not only operate within formal legal frameworks but also interact with economic incentives, institutional capacities, and the </a:t>
            </a:r>
            <a:r>
              <a:rPr lang="en-US" sz="1100" dirty="0" err="1"/>
              <a:t>behavioural</a:t>
            </a:r>
            <a:r>
              <a:rPr lang="en-US" sz="1100" dirty="0"/>
              <a:t> patterns of individuals and practitioners. Through this integrated approach, the project seeks to generate empirically grounded insights relevant for both academic discourse and policy development in the field of civil justice systems.</a:t>
            </a:r>
          </a:p>
          <a:p>
            <a:endParaRPr lang="en-US" sz="1100" dirty="0"/>
          </a:p>
          <a:p>
            <a:r>
              <a:rPr lang="en-US" sz="1100" b="1" dirty="0"/>
              <a:t>Solution Approach</a:t>
            </a:r>
          </a:p>
          <a:p>
            <a:r>
              <a:rPr lang="en-US" sz="1100" b="1" dirty="0"/>
              <a:t>Research Fields and Methods</a:t>
            </a:r>
          </a:p>
          <a:p>
            <a:endParaRPr lang="en-US" sz="1100" dirty="0"/>
          </a:p>
          <a:p>
            <a:r>
              <a:rPr lang="en-US" sz="1100" dirty="0"/>
              <a:t>The project adopts a methodological framework that integrates several complementary research dimensions:</a:t>
            </a:r>
          </a:p>
          <a:p>
            <a:endParaRPr lang="en-US" sz="1100" dirty="0"/>
          </a:p>
          <a:p>
            <a:r>
              <a:rPr lang="en-US" sz="1100" dirty="0"/>
              <a:t>Systematic Data Collection:</a:t>
            </a:r>
          </a:p>
          <a:p>
            <a:r>
              <a:rPr lang="en-US" sz="1100" dirty="0"/>
              <a:t>Collection and </a:t>
            </a:r>
            <a:r>
              <a:rPr lang="en-US" sz="1100" dirty="0" err="1"/>
              <a:t>harmonisation</a:t>
            </a:r>
            <a:r>
              <a:rPr lang="en-US" sz="1100" dirty="0"/>
              <a:t> of quantitative and qualitative data from multiple national legal systems, registries, and institutional reports to enable cross-country comparability.</a:t>
            </a:r>
          </a:p>
          <a:p>
            <a:endParaRPr lang="en-US" sz="1100" dirty="0"/>
          </a:p>
          <a:p>
            <a:r>
              <a:rPr lang="en-US" sz="1100" dirty="0"/>
              <a:t>Comparative Economic Analysis:</a:t>
            </a:r>
          </a:p>
          <a:p>
            <a:r>
              <a:rPr lang="en-US" sz="1100" dirty="0"/>
              <a:t>Evaluation of the cost structures, resource allocation, and efficiency levels of selected proceedings. This involves assessing transaction costs, administrative burdens, and potential efficiency gains resulting </a:t>
            </a:r>
            <a:r>
              <a:rPr lang="en-US" sz="900" dirty="0"/>
              <a:t>from</a:t>
            </a:r>
            <a:r>
              <a:rPr lang="en-US" sz="1100" dirty="0"/>
              <a:t> alternative institutional designs.</a:t>
            </a:r>
          </a:p>
          <a:p>
            <a:endParaRPr lang="en-US" sz="1100" dirty="0"/>
          </a:p>
          <a:p>
            <a:r>
              <a:rPr lang="en-US" sz="1100" dirty="0" err="1"/>
              <a:t>Behavioural</a:t>
            </a:r>
            <a:r>
              <a:rPr lang="en-US" sz="1100" dirty="0"/>
              <a:t> Economic Analysis:</a:t>
            </a:r>
          </a:p>
          <a:p>
            <a:r>
              <a:rPr lang="en-US" sz="1100" dirty="0"/>
              <a:t>Consideration of how users of the legal system—citizens, lawyers, notaries, judges—respond to incentives, complexity, and procedural design. This includes </a:t>
            </a:r>
            <a:r>
              <a:rPr lang="en-US" sz="1100" dirty="0" err="1"/>
              <a:t>analysing</a:t>
            </a:r>
            <a:r>
              <a:rPr lang="en-US" sz="1100" dirty="0"/>
              <a:t> biases, decision-making tendencies, and potential </a:t>
            </a:r>
            <a:r>
              <a:rPr lang="en-US" sz="1100" dirty="0" err="1"/>
              <a:t>behavioural</a:t>
            </a:r>
            <a:r>
              <a:rPr lang="en-US" sz="1100" dirty="0"/>
              <a:t> frictions.</a:t>
            </a:r>
          </a:p>
          <a:p>
            <a:endParaRPr lang="en-US" sz="1100" dirty="0"/>
          </a:p>
          <a:p>
            <a:r>
              <a:rPr lang="en-US" sz="1100" dirty="0"/>
              <a:t>Comparative Legal Analysis:</a:t>
            </a:r>
          </a:p>
          <a:p>
            <a:r>
              <a:rPr lang="en-US" sz="1100" dirty="0"/>
              <a:t>Identification of similarities and differences in procedural rules across jurisdictions, with the goal of deriving common minimum procedural standards that could enhance transparency, predictability, and overall system performance.</a:t>
            </a:r>
          </a:p>
          <a:p>
            <a:endParaRPr lang="en-US" sz="1100" dirty="0"/>
          </a:p>
          <a:p>
            <a:r>
              <a:rPr lang="en-US" sz="1100" b="1" dirty="0"/>
              <a:t>Project Goals</a:t>
            </a:r>
          </a:p>
          <a:p>
            <a:endParaRPr lang="en-US" sz="1100" dirty="0"/>
          </a:p>
          <a:p>
            <a:r>
              <a:rPr lang="en-US" sz="1100" dirty="0"/>
              <a:t>Extend the Economic Evaluation of Non-Contentious Legal Procedures:</a:t>
            </a:r>
          </a:p>
          <a:p>
            <a:r>
              <a:rPr lang="en-US" sz="1100" dirty="0"/>
              <a:t>Develop a more nuanced understanding of how legal procedures create or reduce economic burdens for courts, notaries, businesses, and individuals.</a:t>
            </a:r>
          </a:p>
          <a:p>
            <a:endParaRPr lang="en-US" sz="1100" dirty="0"/>
          </a:p>
          <a:p>
            <a:r>
              <a:rPr lang="en-US" sz="1100" dirty="0"/>
              <a:t>Identify Good or Best Practice Examples:</a:t>
            </a:r>
          </a:p>
          <a:p>
            <a:r>
              <a:rPr lang="en-US" sz="1100" dirty="0"/>
              <a:t>Detect institutional setups, procedural innovations, and regulatory frameworks that demonstrably improve efficiency, reduce delays, or enhance user experience.</a:t>
            </a:r>
          </a:p>
          <a:p>
            <a:endParaRPr lang="en-US" sz="1100" dirty="0"/>
          </a:p>
          <a:p>
            <a:r>
              <a:rPr lang="en-US" sz="1100" dirty="0"/>
              <a:t>Determine the Need for Reform or Improvement:</a:t>
            </a:r>
          </a:p>
          <a:p>
            <a:r>
              <a:rPr lang="en-US" sz="1100" dirty="0"/>
              <a:t>Assess whether existing procedures meet modern economic and institutional demands, and highlight areas where </a:t>
            </a:r>
            <a:r>
              <a:rPr lang="en-US" sz="1100" dirty="0" err="1"/>
              <a:t>optimisation</a:t>
            </a:r>
            <a:r>
              <a:rPr lang="en-US" sz="1100" dirty="0"/>
              <a:t>, </a:t>
            </a:r>
            <a:r>
              <a:rPr lang="en-US" sz="1100" dirty="0" err="1"/>
              <a:t>harmonisation</a:t>
            </a:r>
            <a:r>
              <a:rPr lang="en-US" sz="1100" dirty="0"/>
              <a:t>, or legislative refinement may be warranted.</a:t>
            </a:r>
          </a:p>
          <a:p>
            <a:endParaRPr lang="en-US" sz="1100" dirty="0"/>
          </a:p>
          <a:p>
            <a:r>
              <a:rPr lang="en-US" sz="1100" b="1" dirty="0"/>
              <a:t>Special Focus Areas</a:t>
            </a:r>
          </a:p>
          <a:p>
            <a:endParaRPr lang="en-US" sz="1100" dirty="0"/>
          </a:p>
          <a:p>
            <a:r>
              <a:rPr lang="en-US" sz="1100" dirty="0"/>
              <a:t>Consensual Divorces (Brussels IIb Regulation):</a:t>
            </a:r>
          </a:p>
          <a:p>
            <a:r>
              <a:rPr lang="en-US" sz="1100" dirty="0"/>
              <a:t>Analysis of how </a:t>
            </a:r>
            <a:r>
              <a:rPr lang="en-US" sz="1100" dirty="0" err="1"/>
              <a:t>harmonised</a:t>
            </a:r>
            <a:r>
              <a:rPr lang="en-US" sz="1100" dirty="0"/>
              <a:t> EU rules are implemented in practice, how procedural pathways differ across Member States, and what efficiency gains or </a:t>
            </a:r>
            <a:r>
              <a:rPr lang="en-US" sz="1100" dirty="0" err="1"/>
              <a:t>behavioural</a:t>
            </a:r>
            <a:r>
              <a:rPr lang="en-US" sz="1100" dirty="0"/>
              <a:t> effects arise from alternative institutional designs (e.g., court-led vs. notary-led processes).</a:t>
            </a:r>
          </a:p>
          <a:p>
            <a:endParaRPr lang="en-US" sz="1100" dirty="0"/>
          </a:p>
          <a:p>
            <a:r>
              <a:rPr lang="en-US" sz="1100" dirty="0"/>
              <a:t>Successions:</a:t>
            </a:r>
          </a:p>
          <a:p>
            <a:r>
              <a:rPr lang="en-US" sz="1100" dirty="0"/>
              <a:t>Examination of inheritance procedures, including the role of notaries, courts, and registries, with a focus on procedural complexity, costs, and cross-border implications in the EU context.</a:t>
            </a:r>
          </a:p>
          <a:p>
            <a:endParaRPr lang="en-US" sz="1100" dirty="0">
              <a:ea typeface="Calibri"/>
              <a:cs typeface="Calibri"/>
            </a:endParaRPr>
          </a:p>
        </p:txBody>
      </p:sp>
      <p:sp>
        <p:nvSpPr>
          <p:cNvPr id="4" name="Slide Number Placeholder 3"/>
          <p:cNvSpPr>
            <a:spLocks noGrp="1"/>
          </p:cNvSpPr>
          <p:nvPr>
            <p:ph type="sldNum" sz="quarter" idx="5"/>
          </p:nvPr>
        </p:nvSpPr>
        <p:spPr/>
        <p:txBody>
          <a:bodyPr/>
          <a:lstStyle/>
          <a:p>
            <a:fld id="{B40A7488-92E1-AF4C-A146-36BD0925131B}" type="slidenum">
              <a:rPr lang="en-US"/>
              <a:t>16</a:t>
            </a:fld>
            <a:endParaRPr lang="en-US"/>
          </a:p>
        </p:txBody>
      </p:sp>
    </p:spTree>
    <p:extLst>
      <p:ext uri="{BB962C8B-B14F-4D97-AF65-F5344CB8AC3E}">
        <p14:creationId xmlns:p14="http://schemas.microsoft.com/office/powerpoint/2010/main" val="1803101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84834" y="9674600"/>
            <a:ext cx="10282732" cy="9826249"/>
          </a:xfrm>
        </p:spPr>
        <p:txBody>
          <a:bodyPr/>
          <a:lstStyle/>
          <a:p>
            <a:r>
              <a:rPr lang="en-US" b="1" dirty="0"/>
              <a:t>Project Summary</a:t>
            </a:r>
          </a:p>
          <a:p>
            <a:endParaRPr lang="en-US" dirty="0"/>
          </a:p>
          <a:p>
            <a:r>
              <a:rPr lang="en-US" dirty="0"/>
              <a:t>This project undertakes a comprehensive, multidisciplinary examination of non-contentious legal proceedings across jurisdictions, with a particular emphasis on consensual divorces (as governed by the Brussels IIb Regulation) and succession procedures. By combining systematic data collection with comparative economic, </a:t>
            </a:r>
            <a:r>
              <a:rPr lang="en-US" dirty="0" err="1"/>
              <a:t>behavioural</a:t>
            </a:r>
            <a:r>
              <a:rPr lang="en-US" dirty="0"/>
              <a:t>-economic, and legal analysis, the project aims to identify structural determinants of procedural efficiency and to uncover shared features that may constitute common minimum standards in non-litigious processes. The research builds on the assumption that legal procedures not only operate within formal legal frameworks but also interact with economic incentives, institutional capacities, and the </a:t>
            </a:r>
            <a:r>
              <a:rPr lang="en-US" dirty="0" err="1"/>
              <a:t>behavioural</a:t>
            </a:r>
            <a:r>
              <a:rPr lang="en-US" dirty="0"/>
              <a:t> patterns of individuals and practitioners. Through this integrated approach, the project seeks to generate empirically grounded insights relevant for both academic discourse and policy development in the field of civil justice systems.</a:t>
            </a:r>
          </a:p>
          <a:p>
            <a:endParaRPr lang="en-US" dirty="0"/>
          </a:p>
          <a:p>
            <a:r>
              <a:rPr lang="en-US" b="1" dirty="0"/>
              <a:t>Solution Approach</a:t>
            </a:r>
          </a:p>
          <a:p>
            <a:r>
              <a:rPr lang="en-US" b="1" dirty="0"/>
              <a:t>Research Fields and Methods</a:t>
            </a:r>
          </a:p>
          <a:p>
            <a:endParaRPr lang="en-US" dirty="0"/>
          </a:p>
          <a:p>
            <a:r>
              <a:rPr lang="en-US" dirty="0"/>
              <a:t>The project adopts a methodological framework that integrates several complementary research dimensions:</a:t>
            </a:r>
          </a:p>
          <a:p>
            <a:endParaRPr lang="en-US" dirty="0"/>
          </a:p>
          <a:p>
            <a:r>
              <a:rPr lang="en-US" dirty="0"/>
              <a:t>Systematic Data Collection:</a:t>
            </a:r>
          </a:p>
          <a:p>
            <a:r>
              <a:rPr lang="en-US" dirty="0"/>
              <a:t>Collection and </a:t>
            </a:r>
            <a:r>
              <a:rPr lang="en-US" dirty="0" err="1"/>
              <a:t>harmonisation</a:t>
            </a:r>
            <a:r>
              <a:rPr lang="en-US" dirty="0"/>
              <a:t> of quantitative and qualitative data from multiple national legal systems, registries, and institutional reports to enable cross-country comparability.</a:t>
            </a:r>
          </a:p>
          <a:p>
            <a:endParaRPr lang="en-US" dirty="0"/>
          </a:p>
          <a:p>
            <a:r>
              <a:rPr lang="en-US" dirty="0"/>
              <a:t>Comparative Economic Analysis:</a:t>
            </a:r>
          </a:p>
          <a:p>
            <a:r>
              <a:rPr lang="en-US" dirty="0"/>
              <a:t>Evaluation of the cost structures, resource allocation, and efficiency levels of selected proceedings. This involves assessing transaction costs, administrative burdens, and potential efficiency gains resulting from alternative institutional designs.</a:t>
            </a:r>
          </a:p>
          <a:p>
            <a:endParaRPr lang="en-US" dirty="0"/>
          </a:p>
          <a:p>
            <a:r>
              <a:rPr lang="en-US" dirty="0" err="1"/>
              <a:t>Behavioural</a:t>
            </a:r>
            <a:r>
              <a:rPr lang="en-US" dirty="0"/>
              <a:t> Economic Analysis:</a:t>
            </a:r>
          </a:p>
          <a:p>
            <a:r>
              <a:rPr lang="en-US" dirty="0"/>
              <a:t>Consideration of how users of the legal system—citizens, lawyers, notaries, judges—respond to incentives, complexity, and procedural design. This includes </a:t>
            </a:r>
            <a:r>
              <a:rPr lang="en-US" dirty="0" err="1"/>
              <a:t>analysing</a:t>
            </a:r>
            <a:r>
              <a:rPr lang="en-US" dirty="0"/>
              <a:t> biases, decision-making tendencies, and potential </a:t>
            </a:r>
            <a:r>
              <a:rPr lang="en-US" dirty="0" err="1"/>
              <a:t>behavioural</a:t>
            </a:r>
            <a:r>
              <a:rPr lang="en-US" dirty="0"/>
              <a:t> frictions.</a:t>
            </a:r>
          </a:p>
          <a:p>
            <a:endParaRPr lang="en-US" dirty="0"/>
          </a:p>
          <a:p>
            <a:r>
              <a:rPr lang="en-US" dirty="0"/>
              <a:t>Comparative Legal Analysis:</a:t>
            </a:r>
          </a:p>
          <a:p>
            <a:r>
              <a:rPr lang="en-US" dirty="0"/>
              <a:t>Identification of similarities and differences in procedural rules across jurisdictions, with the goal of deriving common minimum procedural standards that could enhance transparency, predictability, and overall system performance.</a:t>
            </a:r>
          </a:p>
          <a:p>
            <a:endParaRPr lang="en-US" dirty="0"/>
          </a:p>
          <a:p>
            <a:r>
              <a:rPr lang="en-US" b="1" dirty="0"/>
              <a:t>Project Goals</a:t>
            </a:r>
          </a:p>
          <a:p>
            <a:endParaRPr lang="en-US" dirty="0"/>
          </a:p>
          <a:p>
            <a:r>
              <a:rPr lang="en-US" dirty="0"/>
              <a:t>Extend the Economic Evaluation of Non-Contentious Legal Procedures:</a:t>
            </a:r>
          </a:p>
          <a:p>
            <a:r>
              <a:rPr lang="en-US" dirty="0"/>
              <a:t>Develop a more nuanced understanding of how legal procedures create or reduce economic burdens for courts, notaries, businesses, and individuals.</a:t>
            </a:r>
          </a:p>
          <a:p>
            <a:endParaRPr lang="en-US" dirty="0"/>
          </a:p>
          <a:p>
            <a:r>
              <a:rPr lang="en-US" dirty="0"/>
              <a:t>Identify Good or Best Practice Examples:</a:t>
            </a:r>
          </a:p>
          <a:p>
            <a:r>
              <a:rPr lang="en-US" dirty="0"/>
              <a:t>Detect institutional setups, procedural innovations, and regulatory frameworks that demonstrably improve efficiency, reduce delays, or enhance user experience.</a:t>
            </a:r>
          </a:p>
          <a:p>
            <a:endParaRPr lang="en-US" dirty="0"/>
          </a:p>
          <a:p>
            <a:r>
              <a:rPr lang="en-US" dirty="0"/>
              <a:t>Determine the Need for Reform or Improvement:</a:t>
            </a:r>
          </a:p>
          <a:p>
            <a:r>
              <a:rPr lang="en-US" dirty="0"/>
              <a:t>Assess whether existing procedures meet modern economic and institutional demands, and highlight areas where </a:t>
            </a:r>
            <a:r>
              <a:rPr lang="en-US" dirty="0" err="1"/>
              <a:t>optimisation</a:t>
            </a:r>
            <a:r>
              <a:rPr lang="en-US" dirty="0"/>
              <a:t>, </a:t>
            </a:r>
            <a:r>
              <a:rPr lang="en-US" dirty="0" err="1"/>
              <a:t>harmonisation</a:t>
            </a:r>
            <a:r>
              <a:rPr lang="en-US" dirty="0"/>
              <a:t>, or legislative refinement may be warranted.</a:t>
            </a:r>
          </a:p>
          <a:p>
            <a:endParaRPr lang="en-US" dirty="0"/>
          </a:p>
          <a:p>
            <a:r>
              <a:rPr lang="en-US" b="1" dirty="0"/>
              <a:t>Special Focus Areas</a:t>
            </a:r>
          </a:p>
          <a:p>
            <a:endParaRPr lang="en-US" dirty="0"/>
          </a:p>
          <a:p>
            <a:r>
              <a:rPr lang="en-US" dirty="0"/>
              <a:t>Consensual Divorces (Brussels IIb Regulation):</a:t>
            </a:r>
          </a:p>
          <a:p>
            <a:r>
              <a:rPr lang="en-US" dirty="0"/>
              <a:t>Analysis of how </a:t>
            </a:r>
            <a:r>
              <a:rPr lang="en-US" dirty="0" err="1"/>
              <a:t>harmonised</a:t>
            </a:r>
            <a:r>
              <a:rPr lang="en-US" dirty="0"/>
              <a:t> EU rules are implemented in practice, how procedural pathways differ across Member States, and what efficiency gains or </a:t>
            </a:r>
            <a:r>
              <a:rPr lang="en-US" dirty="0" err="1"/>
              <a:t>behavioural</a:t>
            </a:r>
            <a:r>
              <a:rPr lang="en-US" dirty="0"/>
              <a:t> effects arise from alternative institutional designs (e.g., court-led vs. notary-led processes).</a:t>
            </a:r>
          </a:p>
          <a:p>
            <a:endParaRPr lang="en-US" dirty="0"/>
          </a:p>
          <a:p>
            <a:r>
              <a:rPr lang="en-US" dirty="0"/>
              <a:t>Successions:</a:t>
            </a:r>
          </a:p>
          <a:p>
            <a:r>
              <a:rPr lang="en-US" dirty="0"/>
              <a:t>Examination of inheritance procedures, including the role of notaries, courts, and registries, with a focus on procedural complexity, costs, and cross-border implications in the EU context.</a:t>
            </a:r>
          </a:p>
        </p:txBody>
      </p:sp>
      <p:sp>
        <p:nvSpPr>
          <p:cNvPr id="4" name="Slide Number Placeholder 3"/>
          <p:cNvSpPr>
            <a:spLocks noGrp="1"/>
          </p:cNvSpPr>
          <p:nvPr>
            <p:ph type="sldNum" sz="quarter" idx="5"/>
          </p:nvPr>
        </p:nvSpPr>
        <p:spPr/>
        <p:txBody>
          <a:bodyPr/>
          <a:lstStyle/>
          <a:p>
            <a:fld id="{B40A7488-92E1-AF4C-A146-36BD0925131B}" type="slidenum">
              <a:rPr lang="en-US"/>
              <a:t>17</a:t>
            </a:fld>
            <a:endParaRPr lang="en-US"/>
          </a:p>
        </p:txBody>
      </p:sp>
    </p:spTree>
    <p:extLst>
      <p:ext uri="{BB962C8B-B14F-4D97-AF65-F5344CB8AC3E}">
        <p14:creationId xmlns:p14="http://schemas.microsoft.com/office/powerpoint/2010/main" val="1558643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A7488-92E1-AF4C-A146-36BD0925131B}"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680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2000" dirty="0"/>
              <a:t>“The countries under consideration differ not only in their legal frameworks, but also in their economic structures and demographic characteristics.”</a:t>
            </a:r>
          </a:p>
          <a:p>
            <a:r>
              <a:rPr lang="en-US" sz="2000" dirty="0"/>
              <a:t>“The countries under analysis exhibit substantial heterogeneity not only in their respective legal systems, but also in their underlying economic conditions and the demographic composition of their populations.”</a:t>
            </a:r>
            <a:endParaRPr lang="de-DE" sz="2000" dirty="0"/>
          </a:p>
        </p:txBody>
      </p:sp>
      <p:sp>
        <p:nvSpPr>
          <p:cNvPr id="4" name="Foliennummernplatzhalter 3"/>
          <p:cNvSpPr>
            <a:spLocks noGrp="1"/>
          </p:cNvSpPr>
          <p:nvPr>
            <p:ph type="sldNum" sz="quarter" idx="5"/>
          </p:nvPr>
        </p:nvSpPr>
        <p:spPr/>
        <p:txBody>
          <a:bodyPr/>
          <a:lstStyle/>
          <a:p>
            <a:fld id="{B40A7488-92E1-AF4C-A146-36BD0925131B}" type="slidenum">
              <a:rPr lang="de-DE" smtClean="0"/>
              <a:t>19</a:t>
            </a:fld>
            <a:endParaRPr lang="de-DE"/>
          </a:p>
        </p:txBody>
      </p:sp>
    </p:spTree>
    <p:extLst>
      <p:ext uri="{BB962C8B-B14F-4D97-AF65-F5344CB8AC3E}">
        <p14:creationId xmlns:p14="http://schemas.microsoft.com/office/powerpoint/2010/main" val="3966909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1284834" y="9674600"/>
            <a:ext cx="10282732" cy="9421315"/>
          </a:xfrm>
        </p:spPr>
        <p:txBody>
          <a:bodyPr/>
          <a:lstStyle/>
          <a:p>
            <a:r>
              <a:rPr lang="en-US" sz="1400" dirty="0"/>
              <a:t>Efficiency and Quality: Key Figures for Slovenia</a:t>
            </a:r>
          </a:p>
          <a:p>
            <a:r>
              <a:rPr lang="en-US" sz="1400" b="1" dirty="0"/>
              <a:t>Clearance Rate (CR)</a:t>
            </a:r>
          </a:p>
          <a:p>
            <a:endParaRPr lang="en-US" sz="1400" dirty="0"/>
          </a:p>
          <a:p>
            <a:r>
              <a:rPr lang="en-US" sz="1400" dirty="0"/>
              <a:t>Slovenia exhibits a consistently high level of procedural efficiency in notarial proceedings.</a:t>
            </a:r>
          </a:p>
          <a:p>
            <a:endParaRPr lang="en-US" sz="1400" dirty="0"/>
          </a:p>
          <a:p>
            <a:r>
              <a:rPr lang="en-US" sz="1400" dirty="0"/>
              <a:t>The clearance rate for all notarial cases remains stable at 100%, indicating that inflows and outflows of cases are in balance and that backlogs do not accumulate.</a:t>
            </a:r>
          </a:p>
          <a:p>
            <a:endParaRPr lang="en-US" sz="1400" dirty="0"/>
          </a:p>
          <a:p>
            <a:r>
              <a:rPr lang="en-US" sz="1400" dirty="0"/>
              <a:t>For the broader category of total non-litigious cases, Slovenia even records clearance rates above 100% in 2014, 2016, and 2018, reflecting the ability of institutions to reduce existing stocks of pending cases during these periods.</a:t>
            </a:r>
          </a:p>
          <a:p>
            <a:endParaRPr lang="en-US" sz="1400" dirty="0"/>
          </a:p>
          <a:p>
            <a:r>
              <a:rPr lang="en-US" sz="1400" b="1" dirty="0"/>
              <a:t>Work Overload (WO)</a:t>
            </a:r>
          </a:p>
          <a:p>
            <a:endParaRPr lang="en-US" dirty="0"/>
          </a:p>
          <a:p>
            <a:r>
              <a:rPr lang="en-US" sz="1400" dirty="0"/>
              <a:t>Capacity indicators show marked differences between notarial and court-handled non-litigious proceedings.</a:t>
            </a:r>
          </a:p>
          <a:p>
            <a:endParaRPr lang="en-US" sz="1400" dirty="0"/>
          </a:p>
          <a:p>
            <a:r>
              <a:rPr lang="en-US" sz="1400" dirty="0"/>
              <a:t>Notarial offices show no signs of work overload, suggesting that the current </a:t>
            </a:r>
            <a:r>
              <a:rPr lang="en-US" sz="1400" dirty="0" err="1"/>
              <a:t>organisational</a:t>
            </a:r>
            <a:r>
              <a:rPr lang="en-US" sz="1400" dirty="0"/>
              <a:t> structure and staffing levels provide sufficient capacity for the caseload they manage.</a:t>
            </a:r>
          </a:p>
          <a:p>
            <a:endParaRPr lang="en-US" sz="1400" dirty="0"/>
          </a:p>
          <a:p>
            <a:r>
              <a:rPr lang="en-US" sz="1400" dirty="0"/>
              <a:t>In contrast, work overload for total non-litigious cases—primarily within the judiciary—declined significantly from 28% in 2014 to 9% in 2022.</a:t>
            </a:r>
          </a:p>
          <a:p>
            <a:endParaRPr lang="en-US" sz="1400" dirty="0"/>
          </a:p>
          <a:p>
            <a:r>
              <a:rPr lang="en-US" sz="1400" dirty="0"/>
              <a:t>Although improved, this still indicates a remaining capacity gap and potential pressure points within court-based non-contentious procedures.</a:t>
            </a:r>
          </a:p>
          <a:p>
            <a:endParaRPr lang="en-US" sz="1400" dirty="0"/>
          </a:p>
          <a:p>
            <a:r>
              <a:rPr lang="en-US" sz="1400" b="1" dirty="0"/>
              <a:t>Stake Change (SC)</a:t>
            </a:r>
          </a:p>
          <a:p>
            <a:endParaRPr lang="en-US" sz="1400" dirty="0"/>
          </a:p>
          <a:p>
            <a:r>
              <a:rPr lang="en-US" sz="1400" dirty="0"/>
              <a:t>Notarial cases display a very stable and consistently low stake level over time, indicating that the complexity and resource requirements have not materially changed.</a:t>
            </a:r>
          </a:p>
          <a:p>
            <a:endParaRPr lang="en-US" sz="1400" dirty="0"/>
          </a:p>
          <a:p>
            <a:r>
              <a:rPr lang="en-US" sz="1400" dirty="0"/>
              <a:t>For total non-litigious cases, the above-100% clearance rates in certain years have produced a reduction in stake levels, as backlogs were processed and the number of pending cases declined.</a:t>
            </a:r>
          </a:p>
          <a:p>
            <a:endParaRPr lang="en-US" sz="1400" dirty="0"/>
          </a:p>
          <a:p>
            <a:r>
              <a:rPr lang="en-US" sz="1400" b="1" dirty="0"/>
              <a:t>Disposition Time (DT)</a:t>
            </a:r>
          </a:p>
          <a:p>
            <a:endParaRPr lang="en-US" sz="1400" dirty="0"/>
          </a:p>
          <a:p>
            <a:r>
              <a:rPr lang="en-US" sz="1400" dirty="0"/>
              <a:t>The time required to resolve cases highlights substantial disparities between notarial and court-administered procedures.</a:t>
            </a:r>
          </a:p>
          <a:p>
            <a:endParaRPr lang="en-US" sz="1400" dirty="0"/>
          </a:p>
          <a:p>
            <a:r>
              <a:rPr lang="en-US" sz="1400" dirty="0"/>
              <a:t>For notarial cases, disposition times are exceptionally short, remaining below three days. This reflects high procedural efficiency, streamlined workflows, and strong administrative capacity.</a:t>
            </a:r>
          </a:p>
          <a:p>
            <a:endParaRPr lang="en-US" sz="1400" dirty="0"/>
          </a:p>
          <a:p>
            <a:r>
              <a:rPr lang="en-US" sz="1400" dirty="0"/>
              <a:t>By contrast, total non-litigious cases still required more than 30 days to be resolved in 2022, despite improvements over the decade.</a:t>
            </a:r>
          </a:p>
          <a:p>
            <a:endParaRPr lang="en-US" sz="1400" dirty="0"/>
          </a:p>
          <a:p>
            <a:r>
              <a:rPr lang="en-US" sz="1400" dirty="0"/>
              <a:t>For context, the 2014 disposition time was approximately 100 days, indicating substantial, though incomplete, progress in reducing delays.</a:t>
            </a:r>
            <a:endParaRPr lang="de-DE" sz="1400" dirty="0"/>
          </a:p>
        </p:txBody>
      </p:sp>
      <p:sp>
        <p:nvSpPr>
          <p:cNvPr id="4" name="Foliennummernplatzhalter 3"/>
          <p:cNvSpPr>
            <a:spLocks noGrp="1"/>
          </p:cNvSpPr>
          <p:nvPr>
            <p:ph type="sldNum" sz="quarter" idx="5"/>
          </p:nvPr>
        </p:nvSpPr>
        <p:spPr/>
        <p:txBody>
          <a:bodyPr/>
          <a:lstStyle/>
          <a:p>
            <a:fld id="{B40A7488-92E1-AF4C-A146-36BD0925131B}" type="slidenum">
              <a:rPr lang="de-DE" smtClean="0"/>
              <a:t>20</a:t>
            </a:fld>
            <a:endParaRPr lang="de-DE"/>
          </a:p>
        </p:txBody>
      </p:sp>
    </p:spTree>
    <p:extLst>
      <p:ext uri="{BB962C8B-B14F-4D97-AF65-F5344CB8AC3E}">
        <p14:creationId xmlns:p14="http://schemas.microsoft.com/office/powerpoint/2010/main" val="4187975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rPr>
              <a:t>Article 6 of the European Convention on Human Rights declares the right of a fair trial, following the rule of law principle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4"/>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rPr>
              <a:t>How can Notaries guarantee the rule of law, which is a political ideal that all citizens and institutions within a country, state, or community are accountable to the same laws, including lawmakers and leaders.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4"/>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rPr>
              <a:t>First of all Notaries are public office holders, nominated by the public hand by following strict legal regulations.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rPr>
              <a:t>Secondly a Notary has to act completely impartial and independent so that both parties involved are treated equal.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4"/>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rPr>
              <a:t>Together this results in the same function and same quality of Notarial services like courts provide, therefore the same legal certainty arises.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4"/>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rPr>
              <a:t>But beside legal certainty also the costs of the legal system is relevant for the common welfare.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rPr>
              <a:t>A more efficient system in terms of economic expenditures with the same quality is pareto superior.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4"/>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rPr>
              <a:t>Last but not least the territorial coverage by Notarial offices across the country increases the physical accessibility </a:t>
            </a:r>
          </a:p>
          <a:p>
            <a:endParaRPr lang="en-GB" dirty="0"/>
          </a:p>
          <a:p>
            <a:r>
              <a:rPr lang="en-GB" dirty="0"/>
              <a:t>In general, there is a trend of outsourcing, which is reflected in modern EU instruments since 2012 (Successions, Brussels IIb, Taking of Evidence etc) And this trend takes-up speed.</a:t>
            </a:r>
          </a:p>
          <a:p>
            <a:endParaRPr lang="de-DE" dirty="0"/>
          </a:p>
          <a:p>
            <a:endParaRPr lang="de-AT" dirty="0"/>
          </a:p>
        </p:txBody>
      </p:sp>
      <p:sp>
        <p:nvSpPr>
          <p:cNvPr id="4" name="Foliennummernplatzhalter 3"/>
          <p:cNvSpPr>
            <a:spLocks noGrp="1"/>
          </p:cNvSpPr>
          <p:nvPr>
            <p:ph type="sldNum" sz="quarter" idx="5"/>
          </p:nvPr>
        </p:nvSpPr>
        <p:spPr/>
        <p:txBody>
          <a:bodyPr/>
          <a:lstStyle/>
          <a:p>
            <a:fld id="{B40A7488-92E1-AF4C-A146-36BD0925131B}" type="slidenum">
              <a:rPr lang="de-AT" smtClean="0"/>
              <a:t>2</a:t>
            </a:fld>
            <a:endParaRPr lang="de-AT"/>
          </a:p>
        </p:txBody>
      </p:sp>
    </p:spTree>
    <p:extLst>
      <p:ext uri="{BB962C8B-B14F-4D97-AF65-F5344CB8AC3E}">
        <p14:creationId xmlns:p14="http://schemas.microsoft.com/office/powerpoint/2010/main" val="1239910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40A7488-92E1-AF4C-A146-36BD0925131B}" type="slidenum">
              <a:rPr lang="de-DE" smtClean="0"/>
              <a:t>21</a:t>
            </a:fld>
            <a:endParaRPr lang="de-DE"/>
          </a:p>
        </p:txBody>
      </p:sp>
    </p:spTree>
    <p:extLst>
      <p:ext uri="{BB962C8B-B14F-4D97-AF65-F5344CB8AC3E}">
        <p14:creationId xmlns:p14="http://schemas.microsoft.com/office/powerpoint/2010/main" val="409000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40A7488-92E1-AF4C-A146-36BD0925131B}" type="slidenum">
              <a:rPr lang="de-DE" smtClean="0"/>
              <a:t>22</a:t>
            </a:fld>
            <a:endParaRPr lang="de-DE"/>
          </a:p>
        </p:txBody>
      </p:sp>
    </p:spTree>
    <p:extLst>
      <p:ext uri="{BB962C8B-B14F-4D97-AF65-F5344CB8AC3E}">
        <p14:creationId xmlns:p14="http://schemas.microsoft.com/office/powerpoint/2010/main" val="913117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40A7488-92E1-AF4C-A146-36BD0925131B}" type="slidenum">
              <a:rPr lang="de-DE" smtClean="0"/>
              <a:t>23</a:t>
            </a:fld>
            <a:endParaRPr lang="de-DE"/>
          </a:p>
        </p:txBody>
      </p:sp>
    </p:spTree>
    <p:extLst>
      <p:ext uri="{BB962C8B-B14F-4D97-AF65-F5344CB8AC3E}">
        <p14:creationId xmlns:p14="http://schemas.microsoft.com/office/powerpoint/2010/main" val="2764009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B40A7488-92E1-AF4C-A146-36BD0925131B}" type="slidenum">
              <a:rPr lang="de-DE" smtClean="0"/>
              <a:t>24</a:t>
            </a:fld>
            <a:endParaRPr lang="de-DE"/>
          </a:p>
        </p:txBody>
      </p:sp>
    </p:spTree>
    <p:extLst>
      <p:ext uri="{BB962C8B-B14F-4D97-AF65-F5344CB8AC3E}">
        <p14:creationId xmlns:p14="http://schemas.microsoft.com/office/powerpoint/2010/main" val="789029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dirty="0">
                <a:ea typeface="Calibri"/>
                <a:cs typeface="Calibri"/>
              </a:rPr>
              <a:t>Le me start with a brief recapitulation of the project</a:t>
            </a:r>
          </a:p>
          <a:p>
            <a:r>
              <a:rPr lang="en-US" sz="1200" dirty="0">
                <a:ea typeface="Calibri"/>
                <a:cs typeface="Calibri"/>
              </a:rPr>
              <a:t>Starting from the initial situation and the related requirements we show how our solution approach looks like</a:t>
            </a:r>
          </a:p>
          <a:p>
            <a:endParaRPr lang="en-US" sz="1200" dirty="0">
              <a:ea typeface="Calibri"/>
              <a:cs typeface="Calibri"/>
            </a:endParaRPr>
          </a:p>
          <a:p>
            <a:r>
              <a:rPr lang="en-US" sz="1200" b="1" dirty="0"/>
              <a:t>Project Summary</a:t>
            </a:r>
          </a:p>
          <a:p>
            <a:endParaRPr lang="en-US" sz="1200" dirty="0"/>
          </a:p>
          <a:p>
            <a:r>
              <a:rPr lang="en-US" sz="1200" dirty="0"/>
              <a:t>This project undertakes a comprehensive, multidisciplinary examination of non-contentious legal proceedings across jurisdictions, with a particular emphasis on consensual divorces (as governed by the Brussels IIb Regulation) and succession procedures. By combining systematic data collection with comparative economic, </a:t>
            </a:r>
            <a:r>
              <a:rPr lang="en-US" sz="1200" dirty="0" err="1"/>
              <a:t>behavioural</a:t>
            </a:r>
            <a:r>
              <a:rPr lang="en-US" sz="1200" dirty="0"/>
              <a:t>-economic, and legal analysis, the project aims to identify structural determinants of procedural efficiency and to uncover shared features that may constitute common minimum standards in non-litigious processes. The research builds on the assumption that legal procedures not only operate within formal legal frameworks but also interact with economic incentives, institutional capacities, and the </a:t>
            </a:r>
            <a:r>
              <a:rPr lang="en-US" sz="1200" dirty="0" err="1"/>
              <a:t>behavioural</a:t>
            </a:r>
            <a:r>
              <a:rPr lang="en-US" sz="1200" dirty="0"/>
              <a:t> patterns of individuals and practitioners. Through this integrated approach, the project seeks to generate empirically grounded insights relevant for both academic discourse and policy development in the field of civil justice systems.</a:t>
            </a:r>
          </a:p>
          <a:p>
            <a:endParaRPr lang="en-US" sz="1200" dirty="0"/>
          </a:p>
          <a:p>
            <a:r>
              <a:rPr lang="en-US" sz="1200" b="1" dirty="0"/>
              <a:t>Solution Approach</a:t>
            </a:r>
          </a:p>
          <a:p>
            <a:r>
              <a:rPr lang="en-US" sz="1200" b="1" dirty="0"/>
              <a:t>Research Fields and Methods</a:t>
            </a:r>
          </a:p>
          <a:p>
            <a:endParaRPr lang="en-US" sz="1200" dirty="0"/>
          </a:p>
          <a:p>
            <a:r>
              <a:rPr lang="en-US" sz="1200" dirty="0"/>
              <a:t>The project adopts a methodological framework that integrates several complementary research dimensions:</a:t>
            </a:r>
          </a:p>
          <a:p>
            <a:endParaRPr lang="en-US" sz="1200" dirty="0"/>
          </a:p>
          <a:p>
            <a:r>
              <a:rPr lang="en-US" sz="1200" dirty="0"/>
              <a:t>Systematic Data Collection:</a:t>
            </a:r>
          </a:p>
          <a:p>
            <a:r>
              <a:rPr lang="en-US" sz="1200" dirty="0"/>
              <a:t>Collection and </a:t>
            </a:r>
            <a:r>
              <a:rPr lang="en-US" sz="1200" dirty="0" err="1"/>
              <a:t>harmonisation</a:t>
            </a:r>
            <a:r>
              <a:rPr lang="en-US" sz="1200" dirty="0"/>
              <a:t> of quantitative and qualitative data from multiple national legal systems, registries, and institutional reports to enable cross-country comparability.</a:t>
            </a:r>
          </a:p>
          <a:p>
            <a:endParaRPr lang="en-US" sz="1200" dirty="0"/>
          </a:p>
          <a:p>
            <a:r>
              <a:rPr lang="en-US" sz="1200" dirty="0"/>
              <a:t>Comparative Economic Analysis:</a:t>
            </a:r>
          </a:p>
          <a:p>
            <a:r>
              <a:rPr lang="en-US" sz="1200" dirty="0"/>
              <a:t>Evaluation of the cost structures, resource allocation, and efficiency levels of selected proceedings. This involves assessing transaction costs, administrative burdens, and potential efficiency gains resulting </a:t>
            </a:r>
            <a:r>
              <a:rPr lang="en-US" sz="1000" dirty="0"/>
              <a:t>from</a:t>
            </a:r>
            <a:r>
              <a:rPr lang="en-US" sz="1200" dirty="0"/>
              <a:t> alternative institutional designs.</a:t>
            </a:r>
          </a:p>
          <a:p>
            <a:endParaRPr lang="en-US" sz="1200" dirty="0"/>
          </a:p>
          <a:p>
            <a:r>
              <a:rPr lang="en-US" sz="1200" dirty="0" err="1"/>
              <a:t>Behavioural</a:t>
            </a:r>
            <a:r>
              <a:rPr lang="en-US" sz="1200" dirty="0"/>
              <a:t> Economic Analysis:</a:t>
            </a:r>
          </a:p>
          <a:p>
            <a:r>
              <a:rPr lang="en-US" sz="1200" dirty="0"/>
              <a:t>Consideration of how users of the legal system—citizens, lawyers, notaries, judges—respond to incentives, complexity, and procedural design. This includes </a:t>
            </a:r>
            <a:r>
              <a:rPr lang="en-US" sz="1200" dirty="0" err="1"/>
              <a:t>analysing</a:t>
            </a:r>
            <a:r>
              <a:rPr lang="en-US" sz="1200" dirty="0"/>
              <a:t> biases, decision-making tendencies, and potential </a:t>
            </a:r>
            <a:r>
              <a:rPr lang="en-US" sz="1200" dirty="0" err="1"/>
              <a:t>behavioural</a:t>
            </a:r>
            <a:r>
              <a:rPr lang="en-US" sz="1200" dirty="0"/>
              <a:t> frictions.</a:t>
            </a:r>
          </a:p>
          <a:p>
            <a:endParaRPr lang="en-US" sz="1200" dirty="0"/>
          </a:p>
          <a:p>
            <a:r>
              <a:rPr lang="en-US" sz="1200" dirty="0"/>
              <a:t>Comparative Legal Analysis:</a:t>
            </a:r>
          </a:p>
          <a:p>
            <a:r>
              <a:rPr lang="en-US" sz="1200" dirty="0"/>
              <a:t>Identification of similarities and differences in procedural rules across jurisdictions, with the goal of deriving common minimum procedural standards that could enhance transparency, predictability, and overall system performance.</a:t>
            </a:r>
          </a:p>
          <a:p>
            <a:endParaRPr lang="en-US" sz="1200" dirty="0"/>
          </a:p>
          <a:p>
            <a:r>
              <a:rPr lang="en-US" sz="1200" b="1" dirty="0"/>
              <a:t>Project Goals</a:t>
            </a:r>
          </a:p>
          <a:p>
            <a:endParaRPr lang="en-US" sz="1200" dirty="0"/>
          </a:p>
          <a:p>
            <a:r>
              <a:rPr lang="en-US" sz="1200" dirty="0"/>
              <a:t>Extend the Economic Evaluation of Non-Contentious Legal Procedures:</a:t>
            </a:r>
          </a:p>
          <a:p>
            <a:r>
              <a:rPr lang="en-US" sz="1200" dirty="0"/>
              <a:t>Develop a more nuanced understanding of how legal procedures create or reduce economic burdens for courts, notaries, businesses, and individuals.</a:t>
            </a:r>
          </a:p>
          <a:p>
            <a:endParaRPr lang="en-US" sz="1200" dirty="0"/>
          </a:p>
          <a:p>
            <a:r>
              <a:rPr lang="en-US" sz="1200" dirty="0"/>
              <a:t>Identify Good or Best Practice Examples:</a:t>
            </a:r>
          </a:p>
          <a:p>
            <a:r>
              <a:rPr lang="en-US" sz="1200" dirty="0"/>
              <a:t>Detect institutional setups, procedural innovations, and regulatory frameworks that demonstrably improve efficiency, reduce delays, or enhance user experience.</a:t>
            </a:r>
          </a:p>
          <a:p>
            <a:endParaRPr lang="en-US" sz="1200" dirty="0"/>
          </a:p>
          <a:p>
            <a:r>
              <a:rPr lang="en-US" sz="1200" dirty="0"/>
              <a:t>Determine the Need for Reform or Improvement:</a:t>
            </a:r>
          </a:p>
          <a:p>
            <a:r>
              <a:rPr lang="en-US" sz="1200" dirty="0"/>
              <a:t>Assess whether existing procedures meet modern economic and institutional demands, and highlight areas where </a:t>
            </a:r>
            <a:r>
              <a:rPr lang="en-US" sz="1200" dirty="0" err="1"/>
              <a:t>optimisation</a:t>
            </a:r>
            <a:r>
              <a:rPr lang="en-US" sz="1200" dirty="0"/>
              <a:t>, </a:t>
            </a:r>
            <a:r>
              <a:rPr lang="en-US" sz="1200" dirty="0" err="1"/>
              <a:t>harmonisation</a:t>
            </a:r>
            <a:r>
              <a:rPr lang="en-US" sz="1200" dirty="0"/>
              <a:t>, or legislative refinement may be warranted.</a:t>
            </a:r>
          </a:p>
          <a:p>
            <a:endParaRPr lang="en-US" sz="1200" dirty="0"/>
          </a:p>
          <a:p>
            <a:r>
              <a:rPr lang="en-US" sz="1200" b="1" dirty="0"/>
              <a:t>Special Focus Areas</a:t>
            </a:r>
          </a:p>
          <a:p>
            <a:endParaRPr lang="en-US" sz="1200" dirty="0"/>
          </a:p>
          <a:p>
            <a:r>
              <a:rPr lang="en-US" sz="1200" dirty="0"/>
              <a:t>Consensual Divorces (Brussels IIb Regulation):</a:t>
            </a:r>
          </a:p>
          <a:p>
            <a:r>
              <a:rPr lang="en-US" sz="1200" dirty="0"/>
              <a:t>Analysis of how </a:t>
            </a:r>
            <a:r>
              <a:rPr lang="en-US" sz="1200" dirty="0" err="1"/>
              <a:t>harmonised</a:t>
            </a:r>
            <a:r>
              <a:rPr lang="en-US" sz="1200" dirty="0"/>
              <a:t> EU rules are implemented in practice, how procedural pathways differ across Member States, and what efficiency gains or </a:t>
            </a:r>
            <a:r>
              <a:rPr lang="en-US" sz="1200" dirty="0" err="1"/>
              <a:t>behavioural</a:t>
            </a:r>
            <a:r>
              <a:rPr lang="en-US" sz="1200" dirty="0"/>
              <a:t> effects arise from alternative institutional designs (e.g., court-led vs. notary-led processes).</a:t>
            </a:r>
          </a:p>
          <a:p>
            <a:endParaRPr lang="en-US" sz="1200" dirty="0"/>
          </a:p>
          <a:p>
            <a:r>
              <a:rPr lang="en-US" sz="1200" dirty="0"/>
              <a:t>Successions:</a:t>
            </a:r>
          </a:p>
          <a:p>
            <a:r>
              <a:rPr lang="en-US" sz="1200" dirty="0"/>
              <a:t>Examination of inheritance procedures, including the role of notaries, courts, and registries, with a focus on procedural complexity, costs, and cross-border implications in the EU context.</a:t>
            </a:r>
          </a:p>
          <a:p>
            <a:endParaRPr lang="en-US" sz="1200" dirty="0">
              <a:ea typeface="Calibri"/>
              <a:cs typeface="Calibri"/>
            </a:endParaRPr>
          </a:p>
          <a:p>
            <a:endParaRPr lang="de-AT" dirty="0"/>
          </a:p>
        </p:txBody>
      </p:sp>
      <p:sp>
        <p:nvSpPr>
          <p:cNvPr id="4" name="Foliennummernplatzhalter 3"/>
          <p:cNvSpPr>
            <a:spLocks noGrp="1"/>
          </p:cNvSpPr>
          <p:nvPr>
            <p:ph type="sldNum" sz="quarter" idx="5"/>
          </p:nvPr>
        </p:nvSpPr>
        <p:spPr/>
        <p:txBody>
          <a:bodyPr/>
          <a:lstStyle/>
          <a:p>
            <a:fld id="{B40A7488-92E1-AF4C-A146-36BD0925131B}" type="slidenum">
              <a:rPr lang="de-AT" smtClean="0"/>
              <a:t>3</a:t>
            </a:fld>
            <a:endParaRPr lang="de-AT"/>
          </a:p>
        </p:txBody>
      </p:sp>
    </p:spTree>
    <p:extLst>
      <p:ext uri="{BB962C8B-B14F-4D97-AF65-F5344CB8AC3E}">
        <p14:creationId xmlns:p14="http://schemas.microsoft.com/office/powerpoint/2010/main" val="2342770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b="0" i="0" u="none" strike="noStrike" baseline="0" dirty="0">
                <a:solidFill>
                  <a:srgbClr val="000000"/>
                </a:solidFill>
              </a:rPr>
              <a:t>The main objective of the study is to analyze </a:t>
            </a:r>
          </a:p>
          <a:p>
            <a:pPr marL="171450" indent="-171450">
              <a:buFont typeface="Arial" panose="020B0604020202020204" pitchFamily="34" charset="0"/>
              <a:buChar char="•"/>
            </a:pPr>
            <a:r>
              <a:rPr lang="en-US" sz="1800" b="0" i="0" u="none" strike="noStrike" baseline="0" dirty="0">
                <a:solidFill>
                  <a:srgbClr val="000000"/>
                </a:solidFill>
              </a:rPr>
              <a:t>the role of Notaries in the execution of non-contentious legal proceedings and</a:t>
            </a:r>
          </a:p>
          <a:p>
            <a:pPr marL="171450" indent="-171450">
              <a:buFont typeface="Arial" panose="020B0604020202020204" pitchFamily="34" charset="0"/>
              <a:buChar char="•"/>
            </a:pPr>
            <a:r>
              <a:rPr lang="en-US" sz="1800" b="0" i="0" u="none" strike="noStrike" baseline="0" dirty="0">
                <a:solidFill>
                  <a:srgbClr val="000000"/>
                </a:solidFill>
              </a:rPr>
              <a:t> the socio-economic impact of outsourcing court roles to the Notaries in the </a:t>
            </a:r>
            <a:r>
              <a:rPr lang="en-US" sz="1800" b="0" i="0" u="none" strike="noStrike" baseline="0" dirty="0" err="1">
                <a:solidFill>
                  <a:srgbClr val="000000"/>
                </a:solidFill>
              </a:rPr>
              <a:t>JuWiLi</a:t>
            </a:r>
            <a:r>
              <a:rPr lang="en-US" sz="1800" b="0" i="0" u="none" strike="noStrike" baseline="0" dirty="0">
                <a:solidFill>
                  <a:srgbClr val="000000"/>
                </a:solidFill>
              </a:rPr>
              <a:t> 2 participating countries. </a:t>
            </a:r>
            <a:endParaRPr lang="en-GB" sz="1800" noProof="0" dirty="0"/>
          </a:p>
          <a:p>
            <a:endParaRPr lang="en-GB" sz="1800" noProof="0" dirty="0"/>
          </a:p>
          <a:p>
            <a:r>
              <a:rPr lang="en-GB" sz="1800" noProof="0" dirty="0"/>
              <a:t>We have to examine countries concerning the non-contentious proceedings in detail</a:t>
            </a:r>
            <a:r>
              <a:rPr lang="de-AT" sz="1800" noProof="0" dirty="0"/>
              <a:t>, </a:t>
            </a:r>
            <a:r>
              <a:rPr lang="de-AT" sz="1800" noProof="0" dirty="0" err="1"/>
              <a:t>with</a:t>
            </a:r>
            <a:r>
              <a:rPr lang="de-AT" sz="1800" noProof="0" dirty="0"/>
              <a:t> a </a:t>
            </a:r>
            <a:r>
              <a:rPr lang="de-AT" sz="1800" noProof="0" dirty="0" err="1"/>
              <a:t>special</a:t>
            </a:r>
            <a:r>
              <a:rPr lang="de-AT" sz="1800" noProof="0" dirty="0"/>
              <a:t> </a:t>
            </a:r>
            <a:r>
              <a:rPr lang="de-AT" sz="1800" noProof="0" dirty="0" err="1"/>
              <a:t>focus</a:t>
            </a:r>
            <a:r>
              <a:rPr lang="de-AT" sz="1800" noProof="0" dirty="0"/>
              <a:t> on </a:t>
            </a:r>
            <a:r>
              <a:rPr lang="de-AT" sz="1800" noProof="0" dirty="0" err="1"/>
              <a:t>successions</a:t>
            </a:r>
            <a:r>
              <a:rPr lang="de-AT" sz="1800" noProof="0" dirty="0"/>
              <a:t> and </a:t>
            </a:r>
            <a:r>
              <a:rPr lang="de-AT" sz="1800" noProof="0" dirty="0" err="1"/>
              <a:t>consensual</a:t>
            </a:r>
            <a:r>
              <a:rPr lang="de-AT" sz="1800" noProof="0" dirty="0"/>
              <a:t> </a:t>
            </a:r>
            <a:r>
              <a:rPr lang="de-AT" sz="1800" noProof="0" dirty="0" err="1"/>
              <a:t>divorces</a:t>
            </a:r>
            <a:endParaRPr lang="de-AT" sz="1800" dirty="0"/>
          </a:p>
          <a:p>
            <a:endParaRPr lang="en-GB" sz="1800" noProof="0" dirty="0"/>
          </a:p>
          <a:p>
            <a:r>
              <a:rPr lang="en-GB" sz="1800" noProof="0" dirty="0"/>
              <a:t>For the general legal infrastructure we will base our analysis on the whole European Union.</a:t>
            </a:r>
          </a:p>
          <a:p>
            <a:endParaRPr lang="en-GB" sz="1800" noProof="0" dirty="0"/>
          </a:p>
          <a:p>
            <a:r>
              <a:rPr lang="en-GB" sz="1800" noProof="0" dirty="0"/>
              <a:t>The Efficiency dimensions will be based on the CEPEJ statistics for other legal proceedings.</a:t>
            </a:r>
          </a:p>
          <a:p>
            <a:r>
              <a:rPr lang="en-GB" sz="1800" noProof="0" dirty="0"/>
              <a:t>The Quality aspects are strong connected to the efficiency dimensions.</a:t>
            </a:r>
          </a:p>
          <a:p>
            <a:endParaRPr lang="en-GB" sz="1800" noProof="0" dirty="0"/>
          </a:p>
          <a:p>
            <a:r>
              <a:rPr lang="en-GB" sz="1800" noProof="0" dirty="0"/>
              <a:t>Accessibility and Innovation possess in terms of digital solutions commonalities.</a:t>
            </a:r>
          </a:p>
          <a:p>
            <a:endParaRPr lang="en-GB" sz="1800" noProof="0" dirty="0"/>
          </a:p>
          <a:p>
            <a:r>
              <a:rPr lang="en-GB" sz="1800" noProof="0" dirty="0"/>
              <a:t>The proposed Indicators should enhance the transparency in terms of efficiency, quality, accessibility and 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lang="de-AT" sz="1800" dirty="0" err="1"/>
              <a:t>Finaly</a:t>
            </a:r>
            <a:r>
              <a:rPr lang="de-AT" sz="1800" dirty="0"/>
              <a:t> </a:t>
            </a:r>
            <a:r>
              <a:rPr lang="de-AT" sz="1800" dirty="0" err="1"/>
              <a:t>to</a:t>
            </a:r>
            <a:r>
              <a:rPr lang="de-AT" sz="1800" dirty="0"/>
              <a:t> </a:t>
            </a:r>
            <a:r>
              <a:rPr lang="en-GB" sz="1800" noProof="0" dirty="0"/>
              <a:t>derive policy conclusions the concept of maximising the welfare will be included.</a:t>
            </a:r>
          </a:p>
          <a:p>
            <a:endParaRPr lang="de-AT" sz="1800"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A7488-92E1-AF4C-A146-36BD0925131B}"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650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A2A67-D065-2937-2DBF-F4095423FE2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7EED065-07EB-76BA-A930-8E3B3DC6777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CED6DF6-9FB6-D986-9361-F2B8A24D062C}"/>
              </a:ext>
            </a:extLst>
          </p:cNvPr>
          <p:cNvSpPr>
            <a:spLocks noGrp="1"/>
          </p:cNvSpPr>
          <p:nvPr>
            <p:ph type="body" idx="1"/>
          </p:nvPr>
        </p:nvSpPr>
        <p:spPr/>
        <p:txBody>
          <a:bodyPr/>
          <a:lstStyle/>
          <a:p>
            <a:r>
              <a:rPr lang="en-US" sz="2000" dirty="0"/>
              <a:t>“The countries under consideration differ not only in their legal frameworks, but also in their economic structures and demographic characteristics.”</a:t>
            </a:r>
          </a:p>
          <a:p>
            <a:r>
              <a:rPr lang="en-US" sz="2000" dirty="0"/>
              <a:t>“The countries under analysis exhibit substantial heterogeneity not only in their respective legal systems, but also in their underlying economic conditions and the demographic composition of their populations.”</a:t>
            </a:r>
            <a:endParaRPr lang="de-DE" sz="2000" dirty="0"/>
          </a:p>
        </p:txBody>
      </p:sp>
      <p:sp>
        <p:nvSpPr>
          <p:cNvPr id="4" name="Foliennummernplatzhalter 3">
            <a:extLst>
              <a:ext uri="{FF2B5EF4-FFF2-40B4-BE49-F238E27FC236}">
                <a16:creationId xmlns:a16="http://schemas.microsoft.com/office/drawing/2014/main" id="{58533E0A-8956-9D79-DB5C-3ACB434310D7}"/>
              </a:ext>
            </a:extLst>
          </p:cNvPr>
          <p:cNvSpPr>
            <a:spLocks noGrp="1"/>
          </p:cNvSpPr>
          <p:nvPr>
            <p:ph type="sldNum" sz="quarter" idx="5"/>
          </p:nvPr>
        </p:nvSpPr>
        <p:spPr/>
        <p:txBody>
          <a:bodyPr/>
          <a:lstStyle/>
          <a:p>
            <a:fld id="{B40A7488-92E1-AF4C-A146-36BD0925131B}" type="slidenum">
              <a:rPr lang="de-DE" smtClean="0"/>
              <a:t>5</a:t>
            </a:fld>
            <a:endParaRPr lang="de-DE"/>
          </a:p>
        </p:txBody>
      </p:sp>
    </p:spTree>
    <p:extLst>
      <p:ext uri="{BB962C8B-B14F-4D97-AF65-F5344CB8AC3E}">
        <p14:creationId xmlns:p14="http://schemas.microsoft.com/office/powerpoint/2010/main" val="2669042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400" dirty="0"/>
              <a:t>Proceedings Described by Legal Statistics</a:t>
            </a:r>
          </a:p>
          <a:p>
            <a:endParaRPr lang="en-US" sz="1400" dirty="0"/>
          </a:p>
          <a:p>
            <a:r>
              <a:rPr lang="en-US" sz="1400" dirty="0"/>
              <a:t>When </a:t>
            </a:r>
            <a:r>
              <a:rPr lang="en-US" sz="1400" dirty="0" err="1"/>
              <a:t>analysing</a:t>
            </a:r>
            <a:r>
              <a:rPr lang="en-US" sz="1400" dirty="0"/>
              <a:t> legal systems from an economic or institutional perspective, proceedings are often </a:t>
            </a:r>
            <a:r>
              <a:rPr lang="en-US" sz="1400" dirty="0" err="1"/>
              <a:t>categorised</a:t>
            </a:r>
            <a:r>
              <a:rPr lang="en-US" sz="1400" dirty="0"/>
              <a:t> according to standard statistical classifications. These typically include:</a:t>
            </a:r>
          </a:p>
          <a:p>
            <a:endParaRPr lang="en-US" sz="1400" dirty="0"/>
          </a:p>
          <a:p>
            <a:r>
              <a:rPr lang="en-US" sz="1400" b="1" dirty="0"/>
              <a:t>Overall Legal System</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Total non-criminal cases</a:t>
            </a:r>
          </a:p>
          <a:p>
            <a:pPr marL="171450" indent="-171450">
              <a:buFont typeface="Arial" panose="020B0604020202020204" pitchFamily="34" charset="0"/>
              <a:buChar char="•"/>
            </a:pPr>
            <a:r>
              <a:rPr lang="en-US" sz="1400" dirty="0"/>
              <a:t>Civil (and commercial) litigious cases</a:t>
            </a:r>
          </a:p>
          <a:p>
            <a:pPr marL="171450" indent="-171450">
              <a:buFont typeface="Arial" panose="020B0604020202020204" pitchFamily="34" charset="0"/>
              <a:buChar char="•"/>
            </a:pPr>
            <a:r>
              <a:rPr lang="en-US" sz="1400" dirty="0"/>
              <a:t>Total non-litigious cases</a:t>
            </a:r>
          </a:p>
          <a:p>
            <a:pPr marL="171450" indent="-171450">
              <a:buFont typeface="Arial" panose="020B0604020202020204" pitchFamily="34" charset="0"/>
              <a:buChar char="•"/>
            </a:pPr>
            <a:r>
              <a:rPr lang="en-US" sz="1400" dirty="0"/>
              <a:t>Civil (and commercial) non-litigious cases</a:t>
            </a:r>
          </a:p>
          <a:p>
            <a:pPr marL="171450" indent="-171450">
              <a:buFont typeface="Arial" panose="020B0604020202020204" pitchFamily="34" charset="0"/>
              <a:buChar char="•"/>
            </a:pPr>
            <a:r>
              <a:rPr lang="en-US" sz="1400" dirty="0"/>
              <a:t>Total registry cases</a:t>
            </a:r>
          </a:p>
          <a:p>
            <a:pPr marL="171450" indent="-171450">
              <a:buFont typeface="Arial" panose="020B0604020202020204" pitchFamily="34" charset="0"/>
              <a:buChar char="•"/>
            </a:pPr>
            <a:r>
              <a:rPr lang="en-US" sz="1400" dirty="0"/>
              <a:t>Land registry cases</a:t>
            </a:r>
          </a:p>
          <a:p>
            <a:pPr marL="171450" indent="-171450">
              <a:buFont typeface="Arial" panose="020B0604020202020204" pitchFamily="34" charset="0"/>
              <a:buChar char="•"/>
            </a:pPr>
            <a:r>
              <a:rPr lang="en-US" sz="1400" dirty="0"/>
              <a:t>Business registry cases</a:t>
            </a:r>
          </a:p>
          <a:p>
            <a:pPr marL="171450" indent="-171450">
              <a:buFont typeface="Arial" panose="020B0604020202020204" pitchFamily="34" charset="0"/>
              <a:buChar char="•"/>
            </a:pPr>
            <a:r>
              <a:rPr lang="en-US" sz="1400" dirty="0"/>
              <a:t>Other registry cases</a:t>
            </a:r>
          </a:p>
          <a:p>
            <a:pPr marL="171450" indent="-171450">
              <a:buFont typeface="Arial" panose="020B0604020202020204" pitchFamily="34" charset="0"/>
              <a:buChar char="•"/>
            </a:pPr>
            <a:r>
              <a:rPr lang="en-US" sz="1400" dirty="0"/>
              <a:t>Other non-litigious cases</a:t>
            </a:r>
          </a:p>
          <a:p>
            <a:pPr marL="171450" indent="-171450">
              <a:buFont typeface="Arial" panose="020B0604020202020204" pitchFamily="34" charset="0"/>
              <a:buChar char="•"/>
            </a:pPr>
            <a:r>
              <a:rPr lang="en-US" sz="1400" dirty="0"/>
              <a:t>Administrative law cases</a:t>
            </a:r>
          </a:p>
          <a:p>
            <a:pPr marL="171450" indent="-171450">
              <a:buFont typeface="Arial" panose="020B0604020202020204" pitchFamily="34" charset="0"/>
              <a:buChar char="•"/>
            </a:pPr>
            <a:r>
              <a:rPr lang="en-US" sz="1400" dirty="0"/>
              <a:t>Other cases</a:t>
            </a:r>
          </a:p>
          <a:p>
            <a:pPr marL="171450" indent="-171450">
              <a:buFont typeface="Arial" panose="020B0604020202020204" pitchFamily="34" charset="0"/>
              <a:buChar char="•"/>
            </a:pPr>
            <a:endParaRPr lang="en-US" sz="1400" dirty="0"/>
          </a:p>
          <a:p>
            <a:r>
              <a:rPr lang="en-US" sz="1400" dirty="0"/>
              <a:t>These categories capture the full spectrum of judicial and quasi-judicial activity, including both adversarial (litigious) and administrative or registration-based proceedings.</a:t>
            </a:r>
          </a:p>
          <a:p>
            <a:endParaRPr lang="en-US" sz="1400" dirty="0"/>
          </a:p>
          <a:p>
            <a:r>
              <a:rPr lang="en-US" sz="1400" dirty="0"/>
              <a:t>Notary System</a:t>
            </a:r>
          </a:p>
          <a:p>
            <a:endParaRPr lang="en-US" sz="1400" dirty="0"/>
          </a:p>
          <a:p>
            <a:r>
              <a:rPr lang="en-US" sz="1400" dirty="0"/>
              <a:t>In many jurisdictions, notarial institutions manage a substantial portion of non-contentious legal matters. Relevant statistical categories typically include:</a:t>
            </a:r>
          </a:p>
          <a:p>
            <a:endParaRPr lang="en-US" sz="1400" dirty="0"/>
          </a:p>
          <a:p>
            <a:pPr marL="171450" indent="-171450">
              <a:buFont typeface="Arial" panose="020B0604020202020204" pitchFamily="34" charset="0"/>
              <a:buChar char="•"/>
            </a:pPr>
            <a:r>
              <a:rPr lang="en-US" sz="1400" dirty="0"/>
              <a:t>Non-contentious legal matters (overall)</a:t>
            </a:r>
          </a:p>
          <a:p>
            <a:pPr marL="171450" indent="-171450">
              <a:buFont typeface="Arial" panose="020B0604020202020204" pitchFamily="34" charset="0"/>
              <a:buChar char="•"/>
            </a:pPr>
            <a:r>
              <a:rPr lang="en-US" sz="1400" dirty="0"/>
              <a:t>Succession (inheritance) proceedings</a:t>
            </a:r>
          </a:p>
          <a:p>
            <a:pPr marL="171450" indent="-171450">
              <a:buFont typeface="Arial" panose="020B0604020202020204" pitchFamily="34" charset="0"/>
              <a:buChar char="•"/>
            </a:pPr>
            <a:r>
              <a:rPr lang="en-US" sz="1400" dirty="0"/>
              <a:t>Divorce (non-contentious)</a:t>
            </a:r>
          </a:p>
          <a:p>
            <a:pPr marL="171450" indent="-171450">
              <a:buFont typeface="Arial" panose="020B0604020202020204" pitchFamily="34" charset="0"/>
              <a:buChar char="•"/>
            </a:pPr>
            <a:r>
              <a:rPr lang="en-US" sz="1400" dirty="0"/>
              <a:t>Marriage-related procedures</a:t>
            </a:r>
          </a:p>
          <a:p>
            <a:pPr marL="171450" indent="-171450">
              <a:buFont typeface="Arial" panose="020B0604020202020204" pitchFamily="34" charset="0"/>
              <a:buChar char="•"/>
            </a:pPr>
            <a:r>
              <a:rPr lang="en-US" sz="1400" dirty="0"/>
              <a:t>Land registry functions handled by notaries</a:t>
            </a:r>
          </a:p>
          <a:p>
            <a:pPr marL="171450" indent="-171450">
              <a:buFont typeface="Arial" panose="020B0604020202020204" pitchFamily="34" charset="0"/>
              <a:buChar char="•"/>
            </a:pPr>
            <a:r>
              <a:rPr lang="en-US" sz="1400" dirty="0"/>
              <a:t>Business registry procedures handled by notaries</a:t>
            </a:r>
          </a:p>
          <a:p>
            <a:endParaRPr lang="en-US" sz="1400" dirty="0"/>
          </a:p>
          <a:p>
            <a:r>
              <a:rPr lang="en-US" sz="1400" dirty="0"/>
              <a:t>These distinctions help clarify the division of responsibilities between courts and notarial bodies, which is crucial for understanding procedural efficiency, transaction costs, and institutional workload in different legal systems.</a:t>
            </a:r>
          </a:p>
          <a:p>
            <a:endParaRPr lang="de-DE" sz="1400" dirty="0"/>
          </a:p>
        </p:txBody>
      </p:sp>
      <p:sp>
        <p:nvSpPr>
          <p:cNvPr id="4" name="Foliennummernplatzhalter 3"/>
          <p:cNvSpPr>
            <a:spLocks noGrp="1"/>
          </p:cNvSpPr>
          <p:nvPr>
            <p:ph type="sldNum" sz="quarter" idx="5"/>
          </p:nvPr>
        </p:nvSpPr>
        <p:spPr/>
        <p:txBody>
          <a:bodyPr/>
          <a:lstStyle/>
          <a:p>
            <a:fld id="{B40A7488-92E1-AF4C-A146-36BD0925131B}" type="slidenum">
              <a:rPr lang="de-DE" smtClean="0"/>
              <a:t>6</a:t>
            </a:fld>
            <a:endParaRPr lang="de-DE"/>
          </a:p>
        </p:txBody>
      </p:sp>
    </p:spTree>
    <p:extLst>
      <p:ext uri="{BB962C8B-B14F-4D97-AF65-F5344CB8AC3E}">
        <p14:creationId xmlns:p14="http://schemas.microsoft.com/office/powerpoint/2010/main" val="1906421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571500" indent="-571500">
              <a:buFont typeface="Arial" panose="020B0604020202020204" pitchFamily="34" charset="0"/>
              <a:buChar char="•"/>
            </a:pPr>
            <a:r>
              <a:rPr lang="en-US" sz="2000" dirty="0"/>
              <a:t>Clearance rate (CR) - ratio obtained by dividing the number of resolved cases by the number of incoming cases in a given period.</a:t>
            </a:r>
          </a:p>
          <a:p>
            <a:pPr marL="571500" indent="-571500">
              <a:buFont typeface="Arial" panose="020B0604020202020204" pitchFamily="34" charset="0"/>
              <a:buChar char="•"/>
            </a:pPr>
            <a:r>
              <a:rPr lang="en-US" sz="2000" dirty="0"/>
              <a:t>Work Overload (WO) - ratio obtained by dividing the number of incoming  and pending cases 1</a:t>
            </a:r>
            <a:r>
              <a:rPr lang="en-US" sz="2000" baseline="30000" dirty="0"/>
              <a:t>st</a:t>
            </a:r>
            <a:r>
              <a:rPr lang="en-US" sz="2000" dirty="0"/>
              <a:t> of January by the number of resolved cases by cases in a given period.</a:t>
            </a:r>
          </a:p>
          <a:p>
            <a:pPr marL="571500" indent="-571500">
              <a:buFont typeface="Arial" panose="020B0604020202020204" pitchFamily="34" charset="0"/>
              <a:buChar char="•"/>
            </a:pPr>
            <a:r>
              <a:rPr lang="en-US" sz="2000" dirty="0"/>
              <a:t>Stake Change (SC) - ratio obtained by dividing the number of pending cases 1st of January by the number of pending Cases 31</a:t>
            </a:r>
            <a:r>
              <a:rPr lang="en-US" sz="2000" baseline="30000" dirty="0"/>
              <a:t>st</a:t>
            </a:r>
            <a:r>
              <a:rPr lang="en-US" sz="2000" dirty="0"/>
              <a:t> December cases by cases in a given period.</a:t>
            </a:r>
          </a:p>
          <a:p>
            <a:pPr marL="571500" indent="-571500">
              <a:buFont typeface="Arial" panose="020B0604020202020204" pitchFamily="34" charset="0"/>
              <a:buChar char="•"/>
            </a:pPr>
            <a:r>
              <a:rPr lang="en-US" sz="2000" dirty="0"/>
              <a:t>Disposition time - ratio between pending cases and resolved cases (in days). It is the calculated time necessary for a pending case to be resolved, considering the current pace of work of courts.</a:t>
            </a:r>
          </a:p>
          <a:p>
            <a:endParaRPr lang="de-DE" sz="2000" dirty="0"/>
          </a:p>
        </p:txBody>
      </p:sp>
      <p:sp>
        <p:nvSpPr>
          <p:cNvPr id="4" name="Foliennummernplatzhalter 3"/>
          <p:cNvSpPr>
            <a:spLocks noGrp="1"/>
          </p:cNvSpPr>
          <p:nvPr>
            <p:ph type="sldNum" sz="quarter" idx="5"/>
          </p:nvPr>
        </p:nvSpPr>
        <p:spPr/>
        <p:txBody>
          <a:bodyPr/>
          <a:lstStyle/>
          <a:p>
            <a:fld id="{B40A7488-92E1-AF4C-A146-36BD0925131B}" type="slidenum">
              <a:rPr lang="de-DE" smtClean="0"/>
              <a:t>7</a:t>
            </a:fld>
            <a:endParaRPr lang="de-DE"/>
          </a:p>
        </p:txBody>
      </p:sp>
    </p:spTree>
    <p:extLst>
      <p:ext uri="{BB962C8B-B14F-4D97-AF65-F5344CB8AC3E}">
        <p14:creationId xmlns:p14="http://schemas.microsoft.com/office/powerpoint/2010/main" val="3889773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088A7-F737-55AD-884C-6C8526A8389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37EC0F5-7B34-4583-C1A4-47ECF5009C1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BA4327E-54E8-CBEC-E7CA-3B7D40F478AF}"/>
              </a:ext>
            </a:extLst>
          </p:cNvPr>
          <p:cNvSpPr>
            <a:spLocks noGrp="1"/>
          </p:cNvSpPr>
          <p:nvPr>
            <p:ph type="body" idx="1"/>
          </p:nvPr>
        </p:nvSpPr>
        <p:spPr>
          <a:xfrm>
            <a:off x="1284834" y="9674600"/>
            <a:ext cx="10282732" cy="9421315"/>
          </a:xfrm>
        </p:spPr>
        <p:txBody>
          <a:bodyPr/>
          <a:lstStyle/>
          <a:p>
            <a:r>
              <a:rPr lang="en-US" sz="1400" dirty="0"/>
              <a:t>Efficiency and Quality: Key Figures for Slovenia</a:t>
            </a:r>
          </a:p>
          <a:p>
            <a:r>
              <a:rPr lang="en-US" sz="1400" b="1" dirty="0"/>
              <a:t>Clearance Rate (CR)</a:t>
            </a:r>
          </a:p>
          <a:p>
            <a:endParaRPr lang="en-US" sz="1400" dirty="0"/>
          </a:p>
          <a:p>
            <a:r>
              <a:rPr lang="en-US" sz="1400" dirty="0"/>
              <a:t>Slovenia exhibits a consistently high level of procedural efficiency in notarial proceedings.</a:t>
            </a:r>
          </a:p>
          <a:p>
            <a:endParaRPr lang="en-US" sz="1400" dirty="0"/>
          </a:p>
          <a:p>
            <a:r>
              <a:rPr lang="en-US" sz="1400" dirty="0"/>
              <a:t>The clearance rate for all notarial cases remains stable at 100%, indicating that inflows and outflows of cases are in balance and that backlogs do not accumulate.</a:t>
            </a:r>
          </a:p>
          <a:p>
            <a:endParaRPr lang="en-US" sz="1400" dirty="0"/>
          </a:p>
          <a:p>
            <a:r>
              <a:rPr lang="en-US" sz="1400" dirty="0"/>
              <a:t>For the broader category of total non-litigious cases, Slovenia even records clearance rates above 100% in 2014, 2016, and 2018, reflecting the ability of institutions to reduce existing stocks of pending cases during these periods.</a:t>
            </a:r>
          </a:p>
          <a:p>
            <a:endParaRPr lang="en-US" sz="1400" dirty="0"/>
          </a:p>
          <a:p>
            <a:r>
              <a:rPr lang="en-US" sz="1400" b="1" dirty="0"/>
              <a:t>Work Overload (WO)</a:t>
            </a:r>
          </a:p>
          <a:p>
            <a:endParaRPr lang="en-US" dirty="0"/>
          </a:p>
          <a:p>
            <a:r>
              <a:rPr lang="en-US" sz="1400" dirty="0"/>
              <a:t>Capacity indicators show marked differences between notarial and court-handled non-litigious proceedings.</a:t>
            </a:r>
          </a:p>
          <a:p>
            <a:endParaRPr lang="en-US" sz="1400" dirty="0"/>
          </a:p>
          <a:p>
            <a:r>
              <a:rPr lang="en-US" sz="1400" dirty="0"/>
              <a:t>Notarial offices show no signs of work overload, suggesting that the current </a:t>
            </a:r>
            <a:r>
              <a:rPr lang="en-US" sz="1400" dirty="0" err="1"/>
              <a:t>organisational</a:t>
            </a:r>
            <a:r>
              <a:rPr lang="en-US" sz="1400" dirty="0"/>
              <a:t> structure and staffing levels provide sufficient capacity for the caseload they manage.</a:t>
            </a:r>
          </a:p>
          <a:p>
            <a:endParaRPr lang="en-US" sz="1400" dirty="0"/>
          </a:p>
          <a:p>
            <a:r>
              <a:rPr lang="en-US" sz="1400" dirty="0"/>
              <a:t>In contrast, work overload for total non-litigious cases—primarily within the judiciary—declined significantly from 28% in 2014 to 9% in 2022.</a:t>
            </a:r>
          </a:p>
          <a:p>
            <a:endParaRPr lang="en-US" sz="1400" dirty="0"/>
          </a:p>
          <a:p>
            <a:r>
              <a:rPr lang="en-US" sz="1400" dirty="0"/>
              <a:t>Although improved, this still indicates a remaining capacity gap and potential pressure points within court-based non-contentious procedures.</a:t>
            </a:r>
          </a:p>
          <a:p>
            <a:endParaRPr lang="en-US" sz="1400" dirty="0"/>
          </a:p>
          <a:p>
            <a:r>
              <a:rPr lang="en-US" sz="1400" b="1" dirty="0"/>
              <a:t>Stake Change (SC)</a:t>
            </a:r>
          </a:p>
          <a:p>
            <a:endParaRPr lang="en-US" sz="1400" dirty="0"/>
          </a:p>
          <a:p>
            <a:r>
              <a:rPr lang="en-US" sz="1400" dirty="0"/>
              <a:t>Notarial cases display a very stable and consistently low stake level over time, indicating that the complexity and resource requirements have not materially changed.</a:t>
            </a:r>
          </a:p>
          <a:p>
            <a:endParaRPr lang="en-US" sz="1400" dirty="0"/>
          </a:p>
          <a:p>
            <a:r>
              <a:rPr lang="en-US" sz="1400" dirty="0"/>
              <a:t>For total non-litigious cases, the above-100% clearance rates in certain years have produced a reduction in stake levels, as backlogs were processed and the number of pending cases declined.</a:t>
            </a:r>
          </a:p>
          <a:p>
            <a:endParaRPr lang="en-US" sz="1400" dirty="0"/>
          </a:p>
          <a:p>
            <a:r>
              <a:rPr lang="en-US" sz="1400" b="1" dirty="0"/>
              <a:t>Disposition Time (DT)</a:t>
            </a:r>
          </a:p>
          <a:p>
            <a:endParaRPr lang="en-US" sz="1400" dirty="0"/>
          </a:p>
          <a:p>
            <a:r>
              <a:rPr lang="en-US" sz="1400" dirty="0"/>
              <a:t>The time required to resolve cases highlights substantial disparities between notarial and court-administered procedures.</a:t>
            </a:r>
          </a:p>
          <a:p>
            <a:endParaRPr lang="en-US" sz="1400" dirty="0"/>
          </a:p>
          <a:p>
            <a:r>
              <a:rPr lang="en-US" sz="1400" dirty="0"/>
              <a:t>For notarial cases, disposition times are exceptionally short, remaining below three days. This reflects high procedural efficiency, streamlined workflows, and strong administrative capacity.</a:t>
            </a:r>
          </a:p>
          <a:p>
            <a:endParaRPr lang="en-US" sz="1400" dirty="0"/>
          </a:p>
          <a:p>
            <a:r>
              <a:rPr lang="en-US" sz="1400" dirty="0"/>
              <a:t>By contrast, total non-litigious cases still required more than 30 days to be resolved in 2022, despite improvements over the decade.</a:t>
            </a:r>
          </a:p>
          <a:p>
            <a:endParaRPr lang="en-US" sz="1400" dirty="0"/>
          </a:p>
          <a:p>
            <a:r>
              <a:rPr lang="en-US" sz="1400" dirty="0"/>
              <a:t>For context, the 2014 disposition time was approximately 100 days, indicating substantial, though incomplete, progress in reducing delays.</a:t>
            </a:r>
            <a:endParaRPr lang="de-DE" sz="1400" dirty="0"/>
          </a:p>
        </p:txBody>
      </p:sp>
      <p:sp>
        <p:nvSpPr>
          <p:cNvPr id="4" name="Foliennummernplatzhalter 3">
            <a:extLst>
              <a:ext uri="{FF2B5EF4-FFF2-40B4-BE49-F238E27FC236}">
                <a16:creationId xmlns:a16="http://schemas.microsoft.com/office/drawing/2014/main" id="{4DD8556B-20E9-6871-0D46-9E7C364422C5}"/>
              </a:ext>
            </a:extLst>
          </p:cNvPr>
          <p:cNvSpPr>
            <a:spLocks noGrp="1"/>
          </p:cNvSpPr>
          <p:nvPr>
            <p:ph type="sldNum" sz="quarter" idx="5"/>
          </p:nvPr>
        </p:nvSpPr>
        <p:spPr/>
        <p:txBody>
          <a:bodyPr/>
          <a:lstStyle/>
          <a:p>
            <a:fld id="{B40A7488-92E1-AF4C-A146-36BD0925131B}" type="slidenum">
              <a:rPr lang="de-DE" smtClean="0"/>
              <a:t>8</a:t>
            </a:fld>
            <a:endParaRPr lang="de-DE"/>
          </a:p>
        </p:txBody>
      </p:sp>
    </p:spTree>
    <p:extLst>
      <p:ext uri="{BB962C8B-B14F-4D97-AF65-F5344CB8AC3E}">
        <p14:creationId xmlns:p14="http://schemas.microsoft.com/office/powerpoint/2010/main" val="1158183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2000" dirty="0"/>
              <a:t>Efficiency and Quality Objective</a:t>
            </a:r>
          </a:p>
          <a:p>
            <a:endParaRPr lang="en-US" sz="2000" dirty="0"/>
          </a:p>
          <a:p>
            <a:r>
              <a:rPr lang="en-US" sz="2000" dirty="0"/>
              <a:t>A core objective of the analysis is to maximize citizens’ welfare by minimizing both private and public expenditures associated with the functioning of the legal system. This involves reducing the financial and time-related burdens borne by individuals, households, businesses, and public institutions, while at the same time maintaining or improving the quality, accessibility, and reliability of legal procedures. Enhancing efficiency—without compromising fairness, legal certainty, or procedural safeguards—constitutes a critical criterion for assessing the performance of non-contentious legal processes within and across jurisdictions.</a:t>
            </a:r>
            <a:endParaRPr lang="de-DE" sz="2000" dirty="0"/>
          </a:p>
        </p:txBody>
      </p:sp>
      <p:sp>
        <p:nvSpPr>
          <p:cNvPr id="4" name="Foliennummernplatzhalter 3"/>
          <p:cNvSpPr>
            <a:spLocks noGrp="1"/>
          </p:cNvSpPr>
          <p:nvPr>
            <p:ph type="sldNum" sz="quarter" idx="5"/>
          </p:nvPr>
        </p:nvSpPr>
        <p:spPr/>
        <p:txBody>
          <a:bodyPr/>
          <a:lstStyle/>
          <a:p>
            <a:fld id="{B40A7488-92E1-AF4C-A146-36BD0925131B}" type="slidenum">
              <a:rPr lang="de-DE" smtClean="0"/>
              <a:t>10</a:t>
            </a:fld>
            <a:endParaRPr lang="de-DE"/>
          </a:p>
        </p:txBody>
      </p:sp>
    </p:spTree>
    <p:extLst>
      <p:ext uri="{BB962C8B-B14F-4D97-AF65-F5344CB8AC3E}">
        <p14:creationId xmlns:p14="http://schemas.microsoft.com/office/powerpoint/2010/main" val="2671708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7.png"/><Relationship Id="rId12"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7.png"/><Relationship Id="rId12"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7.png"/><Relationship Id="rId12"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7.png"/><Relationship Id="rId12"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7.png"/><Relationship Id="rId12"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7.png"/><Relationship Id="rId12"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7.png"/><Relationship Id="rId12"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14.png"/><Relationship Id="rId9"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Holder 4">
            <a:extLst>
              <a:ext uri="{FF2B5EF4-FFF2-40B4-BE49-F238E27FC236}">
                <a16:creationId xmlns:a16="http://schemas.microsoft.com/office/drawing/2014/main" id="{7E697389-7EC7-D6E8-0FB6-09B3C8581ADB}"/>
              </a:ext>
            </a:extLst>
          </p:cNvPr>
          <p:cNvSpPr>
            <a:spLocks noGrp="1"/>
          </p:cNvSpPr>
          <p:nvPr>
            <p:ph type="ftr" sz="quarter" idx="5"/>
          </p:nvPr>
        </p:nvSpPr>
        <p:spPr>
          <a:xfrm>
            <a:off x="6835394" y="11952732"/>
            <a:ext cx="6433312" cy="276999"/>
          </a:xfrm>
          <a:prstGeom prst="rect">
            <a:avLst/>
          </a:prstGeom>
        </p:spPr>
        <p:txBody>
          <a:bodyPr wrap="square" lIns="0" tIns="0" rIns="0" bIns="0">
            <a:spAutoFit/>
          </a:bodyPr>
          <a:lstStyle>
            <a:lvl1pPr algn="ctr">
              <a:defRPr>
                <a:solidFill>
                  <a:schemeClr val="accent1"/>
                </a:solidFill>
              </a:defRPr>
            </a:lvl1pPr>
          </a:lstStyle>
          <a:p>
            <a:r>
              <a:rPr lang="en-US"/>
              <a:t>JUSTICE WITHOUT LITIGATION II - ECONOMIC PART</a:t>
            </a:r>
            <a:endParaRPr lang="de-DE"/>
          </a:p>
        </p:txBody>
      </p:sp>
      <p:sp>
        <p:nvSpPr>
          <p:cNvPr id="8" name="Holder 5">
            <a:extLst>
              <a:ext uri="{FF2B5EF4-FFF2-40B4-BE49-F238E27FC236}">
                <a16:creationId xmlns:a16="http://schemas.microsoft.com/office/drawing/2014/main" id="{3A371356-22AC-0AD5-830D-A8FE5E379FD1}"/>
              </a:ext>
            </a:extLst>
          </p:cNvPr>
          <p:cNvSpPr>
            <a:spLocks noGrp="1"/>
          </p:cNvSpPr>
          <p:nvPr>
            <p:ph type="dt" sz="half" idx="6"/>
          </p:nvPr>
        </p:nvSpPr>
        <p:spPr>
          <a:xfrm>
            <a:off x="1611112" y="11906531"/>
            <a:ext cx="4623943" cy="276999"/>
          </a:xfrm>
          <a:prstGeom prst="rect">
            <a:avLst/>
          </a:prstGeom>
        </p:spPr>
        <p:txBody>
          <a:bodyPr wrap="square" lIns="0" tIns="0" rIns="0" bIns="0">
            <a:spAutoFit/>
          </a:bodyPr>
          <a:lstStyle>
            <a:lvl1pPr algn="l">
              <a:defRPr>
                <a:solidFill>
                  <a:schemeClr val="accent1"/>
                </a:solidFill>
              </a:defRPr>
            </a:lvl1pPr>
          </a:lstStyle>
          <a:p>
            <a:r>
              <a:rPr lang="de-DE"/>
              <a:t>28th November 2025 | Ljubljana</a:t>
            </a:r>
            <a:endParaRPr lang="en-US"/>
          </a:p>
        </p:txBody>
      </p:sp>
      <p:grpSp>
        <p:nvGrpSpPr>
          <p:cNvPr id="9" name="object 2">
            <a:extLst>
              <a:ext uri="{FF2B5EF4-FFF2-40B4-BE49-F238E27FC236}">
                <a16:creationId xmlns:a16="http://schemas.microsoft.com/office/drawing/2014/main" id="{10B675D9-AE32-68DB-ED1D-9CA713366B3F}"/>
              </a:ext>
            </a:extLst>
          </p:cNvPr>
          <p:cNvGrpSpPr/>
          <p:nvPr userDrawn="1"/>
        </p:nvGrpSpPr>
        <p:grpSpPr>
          <a:xfrm>
            <a:off x="680607" y="0"/>
            <a:ext cx="19424015" cy="12167235"/>
            <a:chOff x="680607" y="0"/>
            <a:chExt cx="19424015" cy="12167235"/>
          </a:xfrm>
        </p:grpSpPr>
        <p:sp>
          <p:nvSpPr>
            <p:cNvPr id="10" name="object 3">
              <a:extLst>
                <a:ext uri="{FF2B5EF4-FFF2-40B4-BE49-F238E27FC236}">
                  <a16:creationId xmlns:a16="http://schemas.microsoft.com/office/drawing/2014/main" id="{86924635-97DD-B14E-2D18-C6297EA283F5}"/>
                </a:ext>
              </a:extLst>
            </p:cNvPr>
            <p:cNvSpPr/>
            <p:nvPr/>
          </p:nvSpPr>
          <p:spPr>
            <a:xfrm>
              <a:off x="680607" y="680607"/>
              <a:ext cx="18743295" cy="11487150"/>
            </a:xfrm>
            <a:custGeom>
              <a:avLst/>
              <a:gdLst/>
              <a:ahLst/>
              <a:cxnLst/>
              <a:rect l="l" t="t" r="r" b="b"/>
              <a:pathLst>
                <a:path w="18743295" h="11487150">
                  <a:moveTo>
                    <a:pt x="18742884" y="0"/>
                  </a:moveTo>
                  <a:lnTo>
                    <a:pt x="0" y="0"/>
                  </a:lnTo>
                  <a:lnTo>
                    <a:pt x="0" y="11486561"/>
                  </a:lnTo>
                  <a:lnTo>
                    <a:pt x="15769153" y="11486561"/>
                  </a:lnTo>
                  <a:lnTo>
                    <a:pt x="15817367" y="11486178"/>
                  </a:lnTo>
                  <a:lnTo>
                    <a:pt x="15865395" y="11485033"/>
                  </a:lnTo>
                  <a:lnTo>
                    <a:pt x="15913233" y="11483132"/>
                  </a:lnTo>
                  <a:lnTo>
                    <a:pt x="15960874" y="11480480"/>
                  </a:lnTo>
                  <a:lnTo>
                    <a:pt x="16008313" y="11477083"/>
                  </a:lnTo>
                  <a:lnTo>
                    <a:pt x="16055543" y="11472948"/>
                  </a:lnTo>
                  <a:lnTo>
                    <a:pt x="16102560" y="11468079"/>
                  </a:lnTo>
                  <a:lnTo>
                    <a:pt x="16149357" y="11462483"/>
                  </a:lnTo>
                  <a:lnTo>
                    <a:pt x="16195928" y="11456165"/>
                  </a:lnTo>
                  <a:lnTo>
                    <a:pt x="16242268" y="11449132"/>
                  </a:lnTo>
                  <a:lnTo>
                    <a:pt x="16288371" y="11441388"/>
                  </a:lnTo>
                  <a:lnTo>
                    <a:pt x="16334231" y="11432940"/>
                  </a:lnTo>
                  <a:lnTo>
                    <a:pt x="16379843" y="11423793"/>
                  </a:lnTo>
                  <a:lnTo>
                    <a:pt x="16425201" y="11413954"/>
                  </a:lnTo>
                  <a:lnTo>
                    <a:pt x="16470298" y="11403427"/>
                  </a:lnTo>
                  <a:lnTo>
                    <a:pt x="16515129" y="11392220"/>
                  </a:lnTo>
                  <a:lnTo>
                    <a:pt x="16559689" y="11380336"/>
                  </a:lnTo>
                  <a:lnTo>
                    <a:pt x="16603971" y="11367783"/>
                  </a:lnTo>
                  <a:lnTo>
                    <a:pt x="16647970" y="11354566"/>
                  </a:lnTo>
                  <a:lnTo>
                    <a:pt x="16691681" y="11340691"/>
                  </a:lnTo>
                  <a:lnTo>
                    <a:pt x="16735096" y="11326164"/>
                  </a:lnTo>
                  <a:lnTo>
                    <a:pt x="16778211" y="11310989"/>
                  </a:lnTo>
                  <a:lnTo>
                    <a:pt x="16821020" y="11295174"/>
                  </a:lnTo>
                  <a:lnTo>
                    <a:pt x="16863517" y="11278724"/>
                  </a:lnTo>
                  <a:lnTo>
                    <a:pt x="16905695" y="11261644"/>
                  </a:lnTo>
                  <a:lnTo>
                    <a:pt x="16947551" y="11243941"/>
                  </a:lnTo>
                  <a:lnTo>
                    <a:pt x="16989077" y="11225620"/>
                  </a:lnTo>
                  <a:lnTo>
                    <a:pt x="17030268" y="11206687"/>
                  </a:lnTo>
                  <a:lnTo>
                    <a:pt x="17071118" y="11187148"/>
                  </a:lnTo>
                  <a:lnTo>
                    <a:pt x="17111621" y="11167008"/>
                  </a:lnTo>
                  <a:lnTo>
                    <a:pt x="17151772" y="11146274"/>
                  </a:lnTo>
                  <a:lnTo>
                    <a:pt x="17191565" y="11124950"/>
                  </a:lnTo>
                  <a:lnTo>
                    <a:pt x="17230994" y="11103044"/>
                  </a:lnTo>
                  <a:lnTo>
                    <a:pt x="17270053" y="11080560"/>
                  </a:lnTo>
                  <a:lnTo>
                    <a:pt x="17308736" y="11057504"/>
                  </a:lnTo>
                  <a:lnTo>
                    <a:pt x="17347039" y="11033882"/>
                  </a:lnTo>
                  <a:lnTo>
                    <a:pt x="17384954" y="11009700"/>
                  </a:lnTo>
                  <a:lnTo>
                    <a:pt x="17422476" y="10984964"/>
                  </a:lnTo>
                  <a:lnTo>
                    <a:pt x="17459600" y="10959680"/>
                  </a:lnTo>
                  <a:lnTo>
                    <a:pt x="17496320" y="10933852"/>
                  </a:lnTo>
                  <a:lnTo>
                    <a:pt x="17532629" y="10907488"/>
                  </a:lnTo>
                  <a:lnTo>
                    <a:pt x="17568523" y="10880592"/>
                  </a:lnTo>
                  <a:lnTo>
                    <a:pt x="17603995" y="10853171"/>
                  </a:lnTo>
                  <a:lnTo>
                    <a:pt x="17639040" y="10825230"/>
                  </a:lnTo>
                  <a:lnTo>
                    <a:pt x="17673651" y="10796775"/>
                  </a:lnTo>
                  <a:lnTo>
                    <a:pt x="17707823" y="10767812"/>
                  </a:lnTo>
                  <a:lnTo>
                    <a:pt x="17741551" y="10738346"/>
                  </a:lnTo>
                  <a:lnTo>
                    <a:pt x="17774828" y="10708384"/>
                  </a:lnTo>
                  <a:lnTo>
                    <a:pt x="17807649" y="10677931"/>
                  </a:lnTo>
                  <a:lnTo>
                    <a:pt x="17840008" y="10646993"/>
                  </a:lnTo>
                  <a:lnTo>
                    <a:pt x="17871899" y="10615575"/>
                  </a:lnTo>
                  <a:lnTo>
                    <a:pt x="17903317" y="10583684"/>
                  </a:lnTo>
                  <a:lnTo>
                    <a:pt x="17934255" y="10551326"/>
                  </a:lnTo>
                  <a:lnTo>
                    <a:pt x="17964708" y="10518505"/>
                  </a:lnTo>
                  <a:lnTo>
                    <a:pt x="17994670" y="10485227"/>
                  </a:lnTo>
                  <a:lnTo>
                    <a:pt x="18024135" y="10451500"/>
                  </a:lnTo>
                  <a:lnTo>
                    <a:pt x="18053099" y="10417327"/>
                  </a:lnTo>
                  <a:lnTo>
                    <a:pt x="18081554" y="10382716"/>
                  </a:lnTo>
                  <a:lnTo>
                    <a:pt x="18109494" y="10347671"/>
                  </a:lnTo>
                  <a:lnTo>
                    <a:pt x="18136916" y="10312199"/>
                  </a:lnTo>
                  <a:lnTo>
                    <a:pt x="18163811" y="10276306"/>
                  </a:lnTo>
                  <a:lnTo>
                    <a:pt x="18190176" y="10239996"/>
                  </a:lnTo>
                  <a:lnTo>
                    <a:pt x="18216003" y="10203277"/>
                  </a:lnTo>
                  <a:lnTo>
                    <a:pt x="18241288" y="10166153"/>
                  </a:lnTo>
                  <a:lnTo>
                    <a:pt x="18266024" y="10128630"/>
                  </a:lnTo>
                  <a:lnTo>
                    <a:pt x="18290206" y="10090715"/>
                  </a:lnTo>
                  <a:lnTo>
                    <a:pt x="18313827" y="10052413"/>
                  </a:lnTo>
                  <a:lnTo>
                    <a:pt x="18336883" y="10013729"/>
                  </a:lnTo>
                  <a:lnTo>
                    <a:pt x="18359367" y="9974670"/>
                  </a:lnTo>
                  <a:lnTo>
                    <a:pt x="18381274" y="9935241"/>
                  </a:lnTo>
                  <a:lnTo>
                    <a:pt x="18402597" y="9895448"/>
                  </a:lnTo>
                  <a:lnTo>
                    <a:pt x="18423332" y="9855297"/>
                  </a:lnTo>
                  <a:lnTo>
                    <a:pt x="18443472" y="9814794"/>
                  </a:lnTo>
                  <a:lnTo>
                    <a:pt x="18463011" y="9773944"/>
                  </a:lnTo>
                  <a:lnTo>
                    <a:pt x="18481944" y="9732753"/>
                  </a:lnTo>
                  <a:lnTo>
                    <a:pt x="18500265" y="9691227"/>
                  </a:lnTo>
                  <a:lnTo>
                    <a:pt x="18517968" y="9649372"/>
                  </a:lnTo>
                  <a:lnTo>
                    <a:pt x="18535048" y="9607193"/>
                  </a:lnTo>
                  <a:lnTo>
                    <a:pt x="18551498" y="9564696"/>
                  </a:lnTo>
                  <a:lnTo>
                    <a:pt x="18567313" y="9521888"/>
                  </a:lnTo>
                  <a:lnTo>
                    <a:pt x="18582487" y="9478773"/>
                  </a:lnTo>
                  <a:lnTo>
                    <a:pt x="18597015" y="9435357"/>
                  </a:lnTo>
                  <a:lnTo>
                    <a:pt x="18610890" y="9391647"/>
                  </a:lnTo>
                  <a:lnTo>
                    <a:pt x="18624107" y="9347648"/>
                  </a:lnTo>
                  <a:lnTo>
                    <a:pt x="18636660" y="9303365"/>
                  </a:lnTo>
                  <a:lnTo>
                    <a:pt x="18648543" y="9258806"/>
                  </a:lnTo>
                  <a:lnTo>
                    <a:pt x="18659751" y="9213974"/>
                  </a:lnTo>
                  <a:lnTo>
                    <a:pt x="18670277" y="9168877"/>
                  </a:lnTo>
                  <a:lnTo>
                    <a:pt x="18680117" y="9123520"/>
                  </a:lnTo>
                  <a:lnTo>
                    <a:pt x="18689264" y="9077908"/>
                  </a:lnTo>
                  <a:lnTo>
                    <a:pt x="18697712" y="9032048"/>
                  </a:lnTo>
                  <a:lnTo>
                    <a:pt x="18705455" y="8985945"/>
                  </a:lnTo>
                  <a:lnTo>
                    <a:pt x="18712489" y="8939604"/>
                  </a:lnTo>
                  <a:lnTo>
                    <a:pt x="18718807" y="8893033"/>
                  </a:lnTo>
                  <a:lnTo>
                    <a:pt x="18724403" y="8846236"/>
                  </a:lnTo>
                  <a:lnTo>
                    <a:pt x="18729271" y="8799220"/>
                  </a:lnTo>
                  <a:lnTo>
                    <a:pt x="18733407" y="8751989"/>
                  </a:lnTo>
                  <a:lnTo>
                    <a:pt x="18736803" y="8704550"/>
                  </a:lnTo>
                  <a:lnTo>
                    <a:pt x="18739455" y="8656909"/>
                  </a:lnTo>
                  <a:lnTo>
                    <a:pt x="18741356" y="8609072"/>
                  </a:lnTo>
                  <a:lnTo>
                    <a:pt x="18742501" y="8561043"/>
                  </a:lnTo>
                  <a:lnTo>
                    <a:pt x="18742884" y="8512829"/>
                  </a:lnTo>
                  <a:lnTo>
                    <a:pt x="18742884" y="0"/>
                  </a:lnTo>
                  <a:close/>
                </a:path>
              </a:pathLst>
            </a:custGeom>
            <a:solidFill>
              <a:srgbClr val="A78A4C"/>
            </a:solidFill>
          </p:spPr>
          <p:txBody>
            <a:bodyPr wrap="square" lIns="0" tIns="0" rIns="0" bIns="0" rtlCol="0"/>
            <a:lstStyle/>
            <a:p>
              <a:endParaRPr b="0" dirty="0"/>
            </a:p>
          </p:txBody>
        </p:sp>
        <p:sp>
          <p:nvSpPr>
            <p:cNvPr id="11" name="object 4">
              <a:extLst>
                <a:ext uri="{FF2B5EF4-FFF2-40B4-BE49-F238E27FC236}">
                  <a16:creationId xmlns:a16="http://schemas.microsoft.com/office/drawing/2014/main" id="{1133BCFD-318F-587F-1009-CB44F286C1EA}"/>
                </a:ext>
              </a:extLst>
            </p:cNvPr>
            <p:cNvSpPr/>
            <p:nvPr/>
          </p:nvSpPr>
          <p:spPr>
            <a:xfrm>
              <a:off x="8244434" y="2518256"/>
              <a:ext cx="3615690" cy="1275080"/>
            </a:xfrm>
            <a:custGeom>
              <a:avLst/>
              <a:gdLst/>
              <a:ahLst/>
              <a:cxnLst/>
              <a:rect l="l" t="t" r="r" b="b"/>
              <a:pathLst>
                <a:path w="3615690" h="1275079">
                  <a:moveTo>
                    <a:pt x="1020140" y="1193"/>
                  </a:moveTo>
                  <a:lnTo>
                    <a:pt x="128168" y="1193"/>
                  </a:lnTo>
                  <a:lnTo>
                    <a:pt x="128168" y="133286"/>
                  </a:lnTo>
                  <a:lnTo>
                    <a:pt x="1020140" y="133286"/>
                  </a:lnTo>
                  <a:lnTo>
                    <a:pt x="1020140" y="1193"/>
                  </a:lnTo>
                  <a:close/>
                </a:path>
                <a:path w="3615690" h="1275079">
                  <a:moveTo>
                    <a:pt x="1020203" y="268173"/>
                  </a:moveTo>
                  <a:lnTo>
                    <a:pt x="891997" y="268173"/>
                  </a:lnTo>
                  <a:lnTo>
                    <a:pt x="891997" y="764501"/>
                  </a:lnTo>
                  <a:lnTo>
                    <a:pt x="888796" y="814044"/>
                  </a:lnTo>
                  <a:lnTo>
                    <a:pt x="879449" y="861695"/>
                  </a:lnTo>
                  <a:lnTo>
                    <a:pt x="864362" y="907034"/>
                  </a:lnTo>
                  <a:lnTo>
                    <a:pt x="843953" y="949667"/>
                  </a:lnTo>
                  <a:lnTo>
                    <a:pt x="818616" y="989203"/>
                  </a:lnTo>
                  <a:lnTo>
                    <a:pt x="788746" y="1025245"/>
                  </a:lnTo>
                  <a:lnTo>
                    <a:pt x="754773" y="1057389"/>
                  </a:lnTo>
                  <a:lnTo>
                    <a:pt x="754773" y="268173"/>
                  </a:lnTo>
                  <a:lnTo>
                    <a:pt x="622617" y="268173"/>
                  </a:lnTo>
                  <a:lnTo>
                    <a:pt x="622617" y="1129423"/>
                  </a:lnTo>
                  <a:lnTo>
                    <a:pt x="595541" y="1136726"/>
                  </a:lnTo>
                  <a:lnTo>
                    <a:pt x="567690" y="1142034"/>
                  </a:lnTo>
                  <a:lnTo>
                    <a:pt x="539178" y="1145273"/>
                  </a:lnTo>
                  <a:lnTo>
                    <a:pt x="510082" y="1146378"/>
                  </a:lnTo>
                  <a:lnTo>
                    <a:pt x="462241" y="1143393"/>
                  </a:lnTo>
                  <a:lnTo>
                    <a:pt x="416153" y="1134694"/>
                  </a:lnTo>
                  <a:lnTo>
                    <a:pt x="372186" y="1120635"/>
                  </a:lnTo>
                  <a:lnTo>
                    <a:pt x="330695" y="1101572"/>
                  </a:lnTo>
                  <a:lnTo>
                    <a:pt x="292049" y="1077861"/>
                  </a:lnTo>
                  <a:lnTo>
                    <a:pt x="256590" y="1049883"/>
                  </a:lnTo>
                  <a:lnTo>
                    <a:pt x="224688" y="1017981"/>
                  </a:lnTo>
                  <a:lnTo>
                    <a:pt x="196697" y="982522"/>
                  </a:lnTo>
                  <a:lnTo>
                    <a:pt x="172999" y="943876"/>
                  </a:lnTo>
                  <a:lnTo>
                    <a:pt x="153936" y="902385"/>
                  </a:lnTo>
                  <a:lnTo>
                    <a:pt x="139865" y="858418"/>
                  </a:lnTo>
                  <a:lnTo>
                    <a:pt x="131165" y="812330"/>
                  </a:lnTo>
                  <a:lnTo>
                    <a:pt x="128181" y="764501"/>
                  </a:lnTo>
                  <a:lnTo>
                    <a:pt x="128181" y="741464"/>
                  </a:lnTo>
                  <a:lnTo>
                    <a:pt x="0" y="741464"/>
                  </a:lnTo>
                  <a:lnTo>
                    <a:pt x="0" y="764501"/>
                  </a:lnTo>
                  <a:lnTo>
                    <a:pt x="2336" y="813549"/>
                  </a:lnTo>
                  <a:lnTo>
                    <a:pt x="9207" y="861301"/>
                  </a:lnTo>
                  <a:lnTo>
                    <a:pt x="20408" y="907529"/>
                  </a:lnTo>
                  <a:lnTo>
                    <a:pt x="35712" y="952030"/>
                  </a:lnTo>
                  <a:lnTo>
                    <a:pt x="54889" y="994575"/>
                  </a:lnTo>
                  <a:lnTo>
                    <a:pt x="77749" y="1034961"/>
                  </a:lnTo>
                  <a:lnTo>
                    <a:pt x="104076" y="1072959"/>
                  </a:lnTo>
                  <a:lnTo>
                    <a:pt x="133642" y="1108367"/>
                  </a:lnTo>
                  <a:lnTo>
                    <a:pt x="166230" y="1140955"/>
                  </a:lnTo>
                  <a:lnTo>
                    <a:pt x="201625" y="1170520"/>
                  </a:lnTo>
                  <a:lnTo>
                    <a:pt x="239623" y="1196848"/>
                  </a:lnTo>
                  <a:lnTo>
                    <a:pt x="280009" y="1219708"/>
                  </a:lnTo>
                  <a:lnTo>
                    <a:pt x="322554" y="1238897"/>
                  </a:lnTo>
                  <a:lnTo>
                    <a:pt x="367042" y="1254201"/>
                  </a:lnTo>
                  <a:lnTo>
                    <a:pt x="413270" y="1265402"/>
                  </a:lnTo>
                  <a:lnTo>
                    <a:pt x="461022" y="1272273"/>
                  </a:lnTo>
                  <a:lnTo>
                    <a:pt x="510082" y="1274610"/>
                  </a:lnTo>
                  <a:lnTo>
                    <a:pt x="559142" y="1272273"/>
                  </a:lnTo>
                  <a:lnTo>
                    <a:pt x="606894" y="1265402"/>
                  </a:lnTo>
                  <a:lnTo>
                    <a:pt x="653122" y="1254201"/>
                  </a:lnTo>
                  <a:lnTo>
                    <a:pt x="697623" y="1238897"/>
                  </a:lnTo>
                  <a:lnTo>
                    <a:pt x="740168" y="1219708"/>
                  </a:lnTo>
                  <a:lnTo>
                    <a:pt x="780554" y="1196848"/>
                  </a:lnTo>
                  <a:lnTo>
                    <a:pt x="818553" y="1170520"/>
                  </a:lnTo>
                  <a:lnTo>
                    <a:pt x="853960" y="1140955"/>
                  </a:lnTo>
                  <a:lnTo>
                    <a:pt x="886548" y="1108367"/>
                  </a:lnTo>
                  <a:lnTo>
                    <a:pt x="916114" y="1072959"/>
                  </a:lnTo>
                  <a:lnTo>
                    <a:pt x="942441" y="1034961"/>
                  </a:lnTo>
                  <a:lnTo>
                    <a:pt x="965301" y="994575"/>
                  </a:lnTo>
                  <a:lnTo>
                    <a:pt x="984491" y="952030"/>
                  </a:lnTo>
                  <a:lnTo>
                    <a:pt x="999794" y="907529"/>
                  </a:lnTo>
                  <a:lnTo>
                    <a:pt x="1010983" y="861301"/>
                  </a:lnTo>
                  <a:lnTo>
                    <a:pt x="1017854" y="813549"/>
                  </a:lnTo>
                  <a:lnTo>
                    <a:pt x="1020203" y="764501"/>
                  </a:lnTo>
                  <a:lnTo>
                    <a:pt x="1020203" y="268173"/>
                  </a:lnTo>
                  <a:close/>
                </a:path>
                <a:path w="3615690" h="1275079">
                  <a:moveTo>
                    <a:pt x="1608823" y="4635"/>
                  </a:moveTo>
                  <a:lnTo>
                    <a:pt x="1521739" y="4635"/>
                  </a:lnTo>
                  <a:lnTo>
                    <a:pt x="1521739" y="302983"/>
                  </a:lnTo>
                  <a:lnTo>
                    <a:pt x="1521167" y="317576"/>
                  </a:lnTo>
                  <a:lnTo>
                    <a:pt x="1507147" y="353187"/>
                  </a:lnTo>
                  <a:lnTo>
                    <a:pt x="1481797" y="360527"/>
                  </a:lnTo>
                  <a:lnTo>
                    <a:pt x="1475689" y="360527"/>
                  </a:lnTo>
                  <a:lnTo>
                    <a:pt x="1469974" y="359943"/>
                  </a:lnTo>
                  <a:lnTo>
                    <a:pt x="1449793" y="355904"/>
                  </a:lnTo>
                  <a:lnTo>
                    <a:pt x="1449793" y="423570"/>
                  </a:lnTo>
                  <a:lnTo>
                    <a:pt x="1460576" y="425602"/>
                  </a:lnTo>
                  <a:lnTo>
                    <a:pt x="1471663" y="427050"/>
                  </a:lnTo>
                  <a:lnTo>
                    <a:pt x="1483067" y="427913"/>
                  </a:lnTo>
                  <a:lnTo>
                    <a:pt x="1494751" y="428205"/>
                  </a:lnTo>
                  <a:lnTo>
                    <a:pt x="1521498" y="426097"/>
                  </a:lnTo>
                  <a:lnTo>
                    <a:pt x="1564271" y="409295"/>
                  </a:lnTo>
                  <a:lnTo>
                    <a:pt x="1592795" y="375780"/>
                  </a:lnTo>
                  <a:lnTo>
                    <a:pt x="1607045" y="326224"/>
                  </a:lnTo>
                  <a:lnTo>
                    <a:pt x="1608823" y="295465"/>
                  </a:lnTo>
                  <a:lnTo>
                    <a:pt x="1608823" y="4635"/>
                  </a:lnTo>
                  <a:close/>
                </a:path>
                <a:path w="3615690" h="1275079">
                  <a:moveTo>
                    <a:pt x="1621370" y="1247076"/>
                  </a:moveTo>
                  <a:lnTo>
                    <a:pt x="1471676" y="1247076"/>
                  </a:lnTo>
                  <a:lnTo>
                    <a:pt x="1471676" y="953706"/>
                  </a:lnTo>
                  <a:lnTo>
                    <a:pt x="1449781" y="953706"/>
                  </a:lnTo>
                  <a:lnTo>
                    <a:pt x="1449781" y="1247076"/>
                  </a:lnTo>
                  <a:lnTo>
                    <a:pt x="1449781" y="1267396"/>
                  </a:lnTo>
                  <a:lnTo>
                    <a:pt x="1621370" y="1267396"/>
                  </a:lnTo>
                  <a:lnTo>
                    <a:pt x="1621370" y="1247076"/>
                  </a:lnTo>
                  <a:close/>
                </a:path>
                <a:path w="3615690" h="1275079">
                  <a:moveTo>
                    <a:pt x="1697380" y="953401"/>
                  </a:moveTo>
                  <a:lnTo>
                    <a:pt x="1675485" y="953401"/>
                  </a:lnTo>
                  <a:lnTo>
                    <a:pt x="1675485" y="1267396"/>
                  </a:lnTo>
                  <a:lnTo>
                    <a:pt x="1697380" y="1267396"/>
                  </a:lnTo>
                  <a:lnTo>
                    <a:pt x="1697380" y="953401"/>
                  </a:lnTo>
                  <a:close/>
                </a:path>
                <a:path w="3615690" h="1275079">
                  <a:moveTo>
                    <a:pt x="1840636" y="495134"/>
                  </a:moveTo>
                  <a:lnTo>
                    <a:pt x="1788795" y="495134"/>
                  </a:lnTo>
                  <a:lnTo>
                    <a:pt x="1738693" y="699871"/>
                  </a:lnTo>
                  <a:lnTo>
                    <a:pt x="1734273" y="720407"/>
                  </a:lnTo>
                  <a:lnTo>
                    <a:pt x="1730984" y="738860"/>
                  </a:lnTo>
                  <a:lnTo>
                    <a:pt x="1728812" y="755205"/>
                  </a:lnTo>
                  <a:lnTo>
                    <a:pt x="1724685" y="731405"/>
                  </a:lnTo>
                  <a:lnTo>
                    <a:pt x="1720684" y="710755"/>
                  </a:lnTo>
                  <a:lnTo>
                    <a:pt x="1716786" y="693280"/>
                  </a:lnTo>
                  <a:lnTo>
                    <a:pt x="1712988" y="678954"/>
                  </a:lnTo>
                  <a:lnTo>
                    <a:pt x="1660702" y="495134"/>
                  </a:lnTo>
                  <a:lnTo>
                    <a:pt x="1609928" y="495134"/>
                  </a:lnTo>
                  <a:lnTo>
                    <a:pt x="1558937" y="678103"/>
                  </a:lnTo>
                  <a:lnTo>
                    <a:pt x="1546225" y="735939"/>
                  </a:lnTo>
                  <a:lnTo>
                    <a:pt x="1543291" y="755205"/>
                  </a:lnTo>
                  <a:lnTo>
                    <a:pt x="1540662" y="737768"/>
                  </a:lnTo>
                  <a:lnTo>
                    <a:pt x="1537284" y="719035"/>
                  </a:lnTo>
                  <a:lnTo>
                    <a:pt x="1533169" y="699008"/>
                  </a:lnTo>
                  <a:lnTo>
                    <a:pt x="1528318" y="677697"/>
                  </a:lnTo>
                  <a:lnTo>
                    <a:pt x="1483525" y="495134"/>
                  </a:lnTo>
                  <a:lnTo>
                    <a:pt x="1431239" y="495134"/>
                  </a:lnTo>
                  <a:lnTo>
                    <a:pt x="1472374" y="651573"/>
                  </a:lnTo>
                  <a:lnTo>
                    <a:pt x="1512887" y="808355"/>
                  </a:lnTo>
                  <a:lnTo>
                    <a:pt x="1568551" y="808355"/>
                  </a:lnTo>
                  <a:lnTo>
                    <a:pt x="1622120" y="616369"/>
                  </a:lnTo>
                  <a:lnTo>
                    <a:pt x="1626146" y="600062"/>
                  </a:lnTo>
                  <a:lnTo>
                    <a:pt x="1632597" y="570026"/>
                  </a:lnTo>
                  <a:lnTo>
                    <a:pt x="1635417" y="554266"/>
                  </a:lnTo>
                  <a:lnTo>
                    <a:pt x="1636217" y="559650"/>
                  </a:lnTo>
                  <a:lnTo>
                    <a:pt x="1639316" y="575678"/>
                  </a:lnTo>
                  <a:lnTo>
                    <a:pt x="1644091" y="597154"/>
                  </a:lnTo>
                  <a:lnTo>
                    <a:pt x="1648383" y="614794"/>
                  </a:lnTo>
                  <a:lnTo>
                    <a:pt x="1703311" y="808355"/>
                  </a:lnTo>
                  <a:lnTo>
                    <a:pt x="1759026" y="808355"/>
                  </a:lnTo>
                  <a:lnTo>
                    <a:pt x="1840636" y="495134"/>
                  </a:lnTo>
                  <a:close/>
                </a:path>
                <a:path w="3615690" h="1275079">
                  <a:moveTo>
                    <a:pt x="1936191" y="495160"/>
                  </a:moveTo>
                  <a:lnTo>
                    <a:pt x="1884984" y="495160"/>
                  </a:lnTo>
                  <a:lnTo>
                    <a:pt x="1884984" y="808393"/>
                  </a:lnTo>
                  <a:lnTo>
                    <a:pt x="1936191" y="808393"/>
                  </a:lnTo>
                  <a:lnTo>
                    <a:pt x="1936191" y="495160"/>
                  </a:lnTo>
                  <a:close/>
                </a:path>
                <a:path w="3615690" h="1275079">
                  <a:moveTo>
                    <a:pt x="1950872" y="4635"/>
                  </a:moveTo>
                  <a:lnTo>
                    <a:pt x="1864220" y="4635"/>
                  </a:lnTo>
                  <a:lnTo>
                    <a:pt x="1864220" y="193344"/>
                  </a:lnTo>
                  <a:lnTo>
                    <a:pt x="1863471" y="209562"/>
                  </a:lnTo>
                  <a:lnTo>
                    <a:pt x="1845386" y="250228"/>
                  </a:lnTo>
                  <a:lnTo>
                    <a:pt x="1813775" y="258864"/>
                  </a:lnTo>
                  <a:lnTo>
                    <a:pt x="1802130" y="257898"/>
                  </a:lnTo>
                  <a:lnTo>
                    <a:pt x="1770672" y="234543"/>
                  </a:lnTo>
                  <a:lnTo>
                    <a:pt x="1763509" y="193802"/>
                  </a:lnTo>
                  <a:lnTo>
                    <a:pt x="1763509" y="4635"/>
                  </a:lnTo>
                  <a:lnTo>
                    <a:pt x="1676412" y="4635"/>
                  </a:lnTo>
                  <a:lnTo>
                    <a:pt x="1676412" y="200634"/>
                  </a:lnTo>
                  <a:lnTo>
                    <a:pt x="1678609" y="230441"/>
                  </a:lnTo>
                  <a:lnTo>
                    <a:pt x="1696212" y="278955"/>
                  </a:lnTo>
                  <a:lnTo>
                    <a:pt x="1731124" y="312420"/>
                  </a:lnTo>
                  <a:lnTo>
                    <a:pt x="1781530" y="329285"/>
                  </a:lnTo>
                  <a:lnTo>
                    <a:pt x="1812429" y="331393"/>
                  </a:lnTo>
                  <a:lnTo>
                    <a:pt x="1844040" y="329222"/>
                  </a:lnTo>
                  <a:lnTo>
                    <a:pt x="1895436" y="311873"/>
                  </a:lnTo>
                  <a:lnTo>
                    <a:pt x="1930819" y="277533"/>
                  </a:lnTo>
                  <a:lnTo>
                    <a:pt x="1948649" y="228523"/>
                  </a:lnTo>
                  <a:lnTo>
                    <a:pt x="1950872" y="198653"/>
                  </a:lnTo>
                  <a:lnTo>
                    <a:pt x="1950872" y="4635"/>
                  </a:lnTo>
                  <a:close/>
                </a:path>
                <a:path w="3615690" h="1275079">
                  <a:moveTo>
                    <a:pt x="1970163" y="953706"/>
                  </a:moveTo>
                  <a:lnTo>
                    <a:pt x="1743989" y="953706"/>
                  </a:lnTo>
                  <a:lnTo>
                    <a:pt x="1743989" y="974026"/>
                  </a:lnTo>
                  <a:lnTo>
                    <a:pt x="1846008" y="974026"/>
                  </a:lnTo>
                  <a:lnTo>
                    <a:pt x="1846008" y="1267396"/>
                  </a:lnTo>
                  <a:lnTo>
                    <a:pt x="1868131" y="1267396"/>
                  </a:lnTo>
                  <a:lnTo>
                    <a:pt x="1868131" y="974026"/>
                  </a:lnTo>
                  <a:lnTo>
                    <a:pt x="1970163" y="974026"/>
                  </a:lnTo>
                  <a:lnTo>
                    <a:pt x="1970163" y="953706"/>
                  </a:lnTo>
                  <a:close/>
                </a:path>
                <a:path w="3615690" h="1275079">
                  <a:moveTo>
                    <a:pt x="2038629" y="953401"/>
                  </a:moveTo>
                  <a:lnTo>
                    <a:pt x="2016734" y="953401"/>
                  </a:lnTo>
                  <a:lnTo>
                    <a:pt x="2016734" y="1267396"/>
                  </a:lnTo>
                  <a:lnTo>
                    <a:pt x="2038629" y="1267396"/>
                  </a:lnTo>
                  <a:lnTo>
                    <a:pt x="2038629" y="953401"/>
                  </a:lnTo>
                  <a:close/>
                </a:path>
                <a:path w="3615690" h="1275079">
                  <a:moveTo>
                    <a:pt x="2219210" y="494665"/>
                  </a:moveTo>
                  <a:lnTo>
                    <a:pt x="1983778" y="494665"/>
                  </a:lnTo>
                  <a:lnTo>
                    <a:pt x="1983778" y="539115"/>
                  </a:lnTo>
                  <a:lnTo>
                    <a:pt x="2075865" y="539115"/>
                  </a:lnTo>
                  <a:lnTo>
                    <a:pt x="2075865" y="808355"/>
                  </a:lnTo>
                  <a:lnTo>
                    <a:pt x="2127072" y="808355"/>
                  </a:lnTo>
                  <a:lnTo>
                    <a:pt x="2127072" y="539115"/>
                  </a:lnTo>
                  <a:lnTo>
                    <a:pt x="2219210" y="539115"/>
                  </a:lnTo>
                  <a:lnTo>
                    <a:pt x="2219210" y="494665"/>
                  </a:lnTo>
                  <a:close/>
                </a:path>
                <a:path w="3615690" h="1275079">
                  <a:moveTo>
                    <a:pt x="2227961" y="23152"/>
                  </a:moveTo>
                  <a:lnTo>
                    <a:pt x="2202205" y="13030"/>
                  </a:lnTo>
                  <a:lnTo>
                    <a:pt x="2176678" y="5791"/>
                  </a:lnTo>
                  <a:lnTo>
                    <a:pt x="2151405" y="1447"/>
                  </a:lnTo>
                  <a:lnTo>
                    <a:pt x="2126386" y="0"/>
                  </a:lnTo>
                  <a:lnTo>
                    <a:pt x="2099703" y="1562"/>
                  </a:lnTo>
                  <a:lnTo>
                    <a:pt x="2055393" y="14020"/>
                  </a:lnTo>
                  <a:lnTo>
                    <a:pt x="2023656" y="38608"/>
                  </a:lnTo>
                  <a:lnTo>
                    <a:pt x="2007527" y="73342"/>
                  </a:lnTo>
                  <a:lnTo>
                    <a:pt x="2005520" y="94386"/>
                  </a:lnTo>
                  <a:lnTo>
                    <a:pt x="2005990" y="105892"/>
                  </a:lnTo>
                  <a:lnTo>
                    <a:pt x="2017356" y="144068"/>
                  </a:lnTo>
                  <a:lnTo>
                    <a:pt x="2045157" y="173253"/>
                  </a:lnTo>
                  <a:lnTo>
                    <a:pt x="2083396" y="194246"/>
                  </a:lnTo>
                  <a:lnTo>
                    <a:pt x="2111387" y="207276"/>
                  </a:lnTo>
                  <a:lnTo>
                    <a:pt x="2120392" y="211785"/>
                  </a:lnTo>
                  <a:lnTo>
                    <a:pt x="2141309" y="232194"/>
                  </a:lnTo>
                  <a:lnTo>
                    <a:pt x="2141309" y="243662"/>
                  </a:lnTo>
                  <a:lnTo>
                    <a:pt x="2103996" y="260616"/>
                  </a:lnTo>
                  <a:lnTo>
                    <a:pt x="2092528" y="260159"/>
                  </a:lnTo>
                  <a:lnTo>
                    <a:pt x="2054847" y="253453"/>
                  </a:lnTo>
                  <a:lnTo>
                    <a:pt x="2015832" y="239560"/>
                  </a:lnTo>
                  <a:lnTo>
                    <a:pt x="2003323" y="233502"/>
                  </a:lnTo>
                  <a:lnTo>
                    <a:pt x="2003323" y="311111"/>
                  </a:lnTo>
                  <a:lnTo>
                    <a:pt x="2048510" y="326885"/>
                  </a:lnTo>
                  <a:lnTo>
                    <a:pt x="2086864" y="331114"/>
                  </a:lnTo>
                  <a:lnTo>
                    <a:pt x="2102231" y="331393"/>
                  </a:lnTo>
                  <a:lnTo>
                    <a:pt x="2120811" y="330593"/>
                  </a:lnTo>
                  <a:lnTo>
                    <a:pt x="2169185" y="318528"/>
                  </a:lnTo>
                  <a:lnTo>
                    <a:pt x="2204440" y="293319"/>
                  </a:lnTo>
                  <a:lnTo>
                    <a:pt x="2224189" y="257403"/>
                  </a:lnTo>
                  <a:lnTo>
                    <a:pt x="2227961" y="229095"/>
                  </a:lnTo>
                  <a:lnTo>
                    <a:pt x="2226957" y="213474"/>
                  </a:lnTo>
                  <a:lnTo>
                    <a:pt x="2211819" y="174942"/>
                  </a:lnTo>
                  <a:lnTo>
                    <a:pt x="2173401" y="144259"/>
                  </a:lnTo>
                  <a:lnTo>
                    <a:pt x="2134743" y="125564"/>
                  </a:lnTo>
                  <a:lnTo>
                    <a:pt x="2119401" y="117957"/>
                  </a:lnTo>
                  <a:lnTo>
                    <a:pt x="2108250" y="111899"/>
                  </a:lnTo>
                  <a:lnTo>
                    <a:pt x="2101291" y="107378"/>
                  </a:lnTo>
                  <a:lnTo>
                    <a:pt x="2094776" y="102387"/>
                  </a:lnTo>
                  <a:lnTo>
                    <a:pt x="2091499" y="96723"/>
                  </a:lnTo>
                  <a:lnTo>
                    <a:pt x="2091499" y="84531"/>
                  </a:lnTo>
                  <a:lnTo>
                    <a:pt x="2094064" y="79590"/>
                  </a:lnTo>
                  <a:lnTo>
                    <a:pt x="2104313" y="71678"/>
                  </a:lnTo>
                  <a:lnTo>
                    <a:pt x="2112492" y="69697"/>
                  </a:lnTo>
                  <a:lnTo>
                    <a:pt x="2123732" y="69697"/>
                  </a:lnTo>
                  <a:lnTo>
                    <a:pt x="2140851" y="70993"/>
                  </a:lnTo>
                  <a:lnTo>
                    <a:pt x="2159508" y="74879"/>
                  </a:lnTo>
                  <a:lnTo>
                    <a:pt x="2179701" y="81356"/>
                  </a:lnTo>
                  <a:lnTo>
                    <a:pt x="2201430" y="90411"/>
                  </a:lnTo>
                  <a:lnTo>
                    <a:pt x="2227961" y="23152"/>
                  </a:lnTo>
                  <a:close/>
                </a:path>
                <a:path w="3615690" h="1275079">
                  <a:moveTo>
                    <a:pt x="2366784" y="1109116"/>
                  </a:moveTo>
                  <a:lnTo>
                    <a:pt x="2251049" y="1109116"/>
                  </a:lnTo>
                  <a:lnTo>
                    <a:pt x="2251049" y="1129753"/>
                  </a:lnTo>
                  <a:lnTo>
                    <a:pt x="2344496" y="1129753"/>
                  </a:lnTo>
                  <a:lnTo>
                    <a:pt x="2344496" y="1240091"/>
                  </a:lnTo>
                  <a:lnTo>
                    <a:pt x="2328532" y="1245463"/>
                  </a:lnTo>
                  <a:lnTo>
                    <a:pt x="2310930" y="1249299"/>
                  </a:lnTo>
                  <a:lnTo>
                    <a:pt x="2291689" y="1251610"/>
                  </a:lnTo>
                  <a:lnTo>
                    <a:pt x="2270785" y="1252372"/>
                  </a:lnTo>
                  <a:lnTo>
                    <a:pt x="2239327" y="1250137"/>
                  </a:lnTo>
                  <a:lnTo>
                    <a:pt x="2188540" y="1232268"/>
                  </a:lnTo>
                  <a:lnTo>
                    <a:pt x="2154110" y="1196555"/>
                  </a:lnTo>
                  <a:lnTo>
                    <a:pt x="2136800" y="1143215"/>
                  </a:lnTo>
                  <a:lnTo>
                    <a:pt x="2134641" y="1109967"/>
                  </a:lnTo>
                  <a:lnTo>
                    <a:pt x="2136914" y="1079106"/>
                  </a:lnTo>
                  <a:lnTo>
                    <a:pt x="2155126" y="1027417"/>
                  </a:lnTo>
                  <a:lnTo>
                    <a:pt x="2190877" y="989812"/>
                  </a:lnTo>
                  <a:lnTo>
                    <a:pt x="2240115" y="970635"/>
                  </a:lnTo>
                  <a:lnTo>
                    <a:pt x="2269528" y="968235"/>
                  </a:lnTo>
                  <a:lnTo>
                    <a:pt x="2291245" y="969416"/>
                  </a:lnTo>
                  <a:lnTo>
                    <a:pt x="2312593" y="972959"/>
                  </a:lnTo>
                  <a:lnTo>
                    <a:pt x="2333561" y="978865"/>
                  </a:lnTo>
                  <a:lnTo>
                    <a:pt x="2354161" y="987120"/>
                  </a:lnTo>
                  <a:lnTo>
                    <a:pt x="2362962" y="967384"/>
                  </a:lnTo>
                  <a:lnTo>
                    <a:pt x="2341880" y="959116"/>
                  </a:lnTo>
                  <a:lnTo>
                    <a:pt x="2319490" y="953198"/>
                  </a:lnTo>
                  <a:lnTo>
                    <a:pt x="2295791" y="949642"/>
                  </a:lnTo>
                  <a:lnTo>
                    <a:pt x="2270785" y="948461"/>
                  </a:lnTo>
                  <a:lnTo>
                    <a:pt x="2247747" y="949718"/>
                  </a:lnTo>
                  <a:lnTo>
                    <a:pt x="2205723" y="959815"/>
                  </a:lnTo>
                  <a:lnTo>
                    <a:pt x="2169503" y="979805"/>
                  </a:lnTo>
                  <a:lnTo>
                    <a:pt x="2141347" y="1008430"/>
                  </a:lnTo>
                  <a:lnTo>
                    <a:pt x="2121865" y="1045083"/>
                  </a:lnTo>
                  <a:lnTo>
                    <a:pt x="2112035" y="1087551"/>
                  </a:lnTo>
                  <a:lnTo>
                    <a:pt x="2110803" y="1110818"/>
                  </a:lnTo>
                  <a:lnTo>
                    <a:pt x="2113280" y="1147076"/>
                  </a:lnTo>
                  <a:lnTo>
                    <a:pt x="2133104" y="1206525"/>
                  </a:lnTo>
                  <a:lnTo>
                    <a:pt x="2172424" y="1248067"/>
                  </a:lnTo>
                  <a:lnTo>
                    <a:pt x="2229396" y="1269072"/>
                  </a:lnTo>
                  <a:lnTo>
                    <a:pt x="2264359" y="1271701"/>
                  </a:lnTo>
                  <a:lnTo>
                    <a:pt x="2292108" y="1270495"/>
                  </a:lnTo>
                  <a:lnTo>
                    <a:pt x="2318423" y="1266875"/>
                  </a:lnTo>
                  <a:lnTo>
                    <a:pt x="2343315" y="1260830"/>
                  </a:lnTo>
                  <a:lnTo>
                    <a:pt x="2366784" y="1252372"/>
                  </a:lnTo>
                  <a:lnTo>
                    <a:pt x="2366784" y="1109116"/>
                  </a:lnTo>
                  <a:close/>
                </a:path>
                <a:path w="3615690" h="1275079">
                  <a:moveTo>
                    <a:pt x="2497150" y="4419"/>
                  </a:moveTo>
                  <a:lnTo>
                    <a:pt x="2254072" y="4419"/>
                  </a:lnTo>
                  <a:lnTo>
                    <a:pt x="2254072" y="75539"/>
                  </a:lnTo>
                  <a:lnTo>
                    <a:pt x="2332405" y="75539"/>
                  </a:lnTo>
                  <a:lnTo>
                    <a:pt x="2332405" y="326999"/>
                  </a:lnTo>
                  <a:lnTo>
                    <a:pt x="2419045" y="326999"/>
                  </a:lnTo>
                  <a:lnTo>
                    <a:pt x="2419045" y="75539"/>
                  </a:lnTo>
                  <a:lnTo>
                    <a:pt x="2497150" y="75539"/>
                  </a:lnTo>
                  <a:lnTo>
                    <a:pt x="2497150" y="4419"/>
                  </a:lnTo>
                  <a:close/>
                </a:path>
                <a:path w="3615690" h="1275079">
                  <a:moveTo>
                    <a:pt x="2514206" y="494665"/>
                  </a:moveTo>
                  <a:lnTo>
                    <a:pt x="2462771" y="494665"/>
                  </a:lnTo>
                  <a:lnTo>
                    <a:pt x="2462771" y="622935"/>
                  </a:lnTo>
                  <a:lnTo>
                    <a:pt x="2318397" y="622935"/>
                  </a:lnTo>
                  <a:lnTo>
                    <a:pt x="2318397" y="494665"/>
                  </a:lnTo>
                  <a:lnTo>
                    <a:pt x="2267166" y="494665"/>
                  </a:lnTo>
                  <a:lnTo>
                    <a:pt x="2267166" y="622935"/>
                  </a:lnTo>
                  <a:lnTo>
                    <a:pt x="2267166" y="667385"/>
                  </a:lnTo>
                  <a:lnTo>
                    <a:pt x="2267166" y="808355"/>
                  </a:lnTo>
                  <a:lnTo>
                    <a:pt x="2318397" y="808355"/>
                  </a:lnTo>
                  <a:lnTo>
                    <a:pt x="2318397" y="667385"/>
                  </a:lnTo>
                  <a:lnTo>
                    <a:pt x="2462771" y="667385"/>
                  </a:lnTo>
                  <a:lnTo>
                    <a:pt x="2462771" y="808355"/>
                  </a:lnTo>
                  <a:lnTo>
                    <a:pt x="2514206" y="808355"/>
                  </a:lnTo>
                  <a:lnTo>
                    <a:pt x="2514206" y="667385"/>
                  </a:lnTo>
                  <a:lnTo>
                    <a:pt x="2514206" y="622935"/>
                  </a:lnTo>
                  <a:lnTo>
                    <a:pt x="2514206" y="494665"/>
                  </a:lnTo>
                  <a:close/>
                </a:path>
                <a:path w="3615690" h="1275079">
                  <a:moveTo>
                    <a:pt x="2630093" y="4648"/>
                  </a:moveTo>
                  <a:lnTo>
                    <a:pt x="2542997" y="4648"/>
                  </a:lnTo>
                  <a:lnTo>
                    <a:pt x="2542997" y="326999"/>
                  </a:lnTo>
                  <a:lnTo>
                    <a:pt x="2630093" y="326999"/>
                  </a:lnTo>
                  <a:lnTo>
                    <a:pt x="2630093" y="4648"/>
                  </a:lnTo>
                  <a:close/>
                </a:path>
                <a:path w="3615690" h="1275079">
                  <a:moveTo>
                    <a:pt x="2665107" y="1267396"/>
                  </a:moveTo>
                  <a:lnTo>
                    <a:pt x="2621623" y="1156563"/>
                  </a:lnTo>
                  <a:lnTo>
                    <a:pt x="2613876" y="1136827"/>
                  </a:lnTo>
                  <a:lnTo>
                    <a:pt x="2589517" y="1074762"/>
                  </a:lnTo>
                  <a:lnTo>
                    <a:pt x="2589517" y="1136827"/>
                  </a:lnTo>
                  <a:lnTo>
                    <a:pt x="2477198" y="1136827"/>
                  </a:lnTo>
                  <a:lnTo>
                    <a:pt x="2524595" y="1015441"/>
                  </a:lnTo>
                  <a:lnTo>
                    <a:pt x="2527833" y="1006348"/>
                  </a:lnTo>
                  <a:lnTo>
                    <a:pt x="2530932" y="996759"/>
                  </a:lnTo>
                  <a:lnTo>
                    <a:pt x="2533904" y="986688"/>
                  </a:lnTo>
                  <a:lnTo>
                    <a:pt x="2537523" y="997877"/>
                  </a:lnTo>
                  <a:lnTo>
                    <a:pt x="2540876" y="1007745"/>
                  </a:lnTo>
                  <a:lnTo>
                    <a:pt x="2543975" y="1016330"/>
                  </a:lnTo>
                  <a:lnTo>
                    <a:pt x="2546807" y="1023645"/>
                  </a:lnTo>
                  <a:lnTo>
                    <a:pt x="2589517" y="1136827"/>
                  </a:lnTo>
                  <a:lnTo>
                    <a:pt x="2589517" y="1074762"/>
                  </a:lnTo>
                  <a:lnTo>
                    <a:pt x="2554960" y="986688"/>
                  </a:lnTo>
                  <a:lnTo>
                    <a:pt x="2541409" y="952157"/>
                  </a:lnTo>
                  <a:lnTo>
                    <a:pt x="2527427" y="952157"/>
                  </a:lnTo>
                  <a:lnTo>
                    <a:pt x="2401176" y="1267396"/>
                  </a:lnTo>
                  <a:lnTo>
                    <a:pt x="2425458" y="1267396"/>
                  </a:lnTo>
                  <a:lnTo>
                    <a:pt x="2469248" y="1156563"/>
                  </a:lnTo>
                  <a:lnTo>
                    <a:pt x="2596807" y="1156563"/>
                  </a:lnTo>
                  <a:lnTo>
                    <a:pt x="2640419" y="1267396"/>
                  </a:lnTo>
                  <a:lnTo>
                    <a:pt x="2665107" y="1267396"/>
                  </a:lnTo>
                  <a:close/>
                </a:path>
                <a:path w="3615690" h="1275079">
                  <a:moveTo>
                    <a:pt x="2874759" y="651344"/>
                  </a:moveTo>
                  <a:lnTo>
                    <a:pt x="2872384" y="615149"/>
                  </a:lnTo>
                  <a:lnTo>
                    <a:pt x="2865221" y="583260"/>
                  </a:lnTo>
                  <a:lnTo>
                    <a:pt x="2853309" y="555701"/>
                  </a:lnTo>
                  <a:lnTo>
                    <a:pt x="2837853" y="534162"/>
                  </a:lnTo>
                  <a:lnTo>
                    <a:pt x="2836634" y="532460"/>
                  </a:lnTo>
                  <a:lnTo>
                    <a:pt x="2820352" y="518185"/>
                  </a:lnTo>
                  <a:lnTo>
                    <a:pt x="2820352" y="651344"/>
                  </a:lnTo>
                  <a:lnTo>
                    <a:pt x="2818904" y="678776"/>
                  </a:lnTo>
                  <a:lnTo>
                    <a:pt x="2807284" y="722795"/>
                  </a:lnTo>
                  <a:lnTo>
                    <a:pt x="2768257" y="761555"/>
                  </a:lnTo>
                  <a:lnTo>
                    <a:pt x="2728226" y="768972"/>
                  </a:lnTo>
                  <a:lnTo>
                    <a:pt x="2706700" y="767092"/>
                  </a:lnTo>
                  <a:lnTo>
                    <a:pt x="2659024" y="739063"/>
                  </a:lnTo>
                  <a:lnTo>
                    <a:pt x="2641511" y="702183"/>
                  </a:lnTo>
                  <a:lnTo>
                    <a:pt x="2635681" y="651344"/>
                  </a:lnTo>
                  <a:lnTo>
                    <a:pt x="2637155" y="624255"/>
                  </a:lnTo>
                  <a:lnTo>
                    <a:pt x="2648877" y="580567"/>
                  </a:lnTo>
                  <a:lnTo>
                    <a:pt x="2688247" y="541604"/>
                  </a:lnTo>
                  <a:lnTo>
                    <a:pt x="2728671" y="534162"/>
                  </a:lnTo>
                  <a:lnTo>
                    <a:pt x="2750058" y="536028"/>
                  </a:lnTo>
                  <a:lnTo>
                    <a:pt x="2797327" y="563930"/>
                  </a:lnTo>
                  <a:lnTo>
                    <a:pt x="2814599" y="600671"/>
                  </a:lnTo>
                  <a:lnTo>
                    <a:pt x="2820352" y="651344"/>
                  </a:lnTo>
                  <a:lnTo>
                    <a:pt x="2820352" y="518185"/>
                  </a:lnTo>
                  <a:lnTo>
                    <a:pt x="2815564" y="513981"/>
                  </a:lnTo>
                  <a:lnTo>
                    <a:pt x="2790558" y="500786"/>
                  </a:lnTo>
                  <a:lnTo>
                    <a:pt x="2761589" y="492874"/>
                  </a:lnTo>
                  <a:lnTo>
                    <a:pt x="2728671" y="490232"/>
                  </a:lnTo>
                  <a:lnTo>
                    <a:pt x="2695244" y="492836"/>
                  </a:lnTo>
                  <a:lnTo>
                    <a:pt x="2640660" y="513600"/>
                  </a:lnTo>
                  <a:lnTo>
                    <a:pt x="2602776" y="554812"/>
                  </a:lnTo>
                  <a:lnTo>
                    <a:pt x="2583662" y="614375"/>
                  </a:lnTo>
                  <a:lnTo>
                    <a:pt x="2581275" y="650887"/>
                  </a:lnTo>
                  <a:lnTo>
                    <a:pt x="2583650" y="687463"/>
                  </a:lnTo>
                  <a:lnTo>
                    <a:pt x="2602661" y="747280"/>
                  </a:lnTo>
                  <a:lnTo>
                    <a:pt x="2640355" y="788949"/>
                  </a:lnTo>
                  <a:lnTo>
                    <a:pt x="2694825" y="809993"/>
                  </a:lnTo>
                  <a:lnTo>
                    <a:pt x="2728226" y="812622"/>
                  </a:lnTo>
                  <a:lnTo>
                    <a:pt x="2761272" y="809980"/>
                  </a:lnTo>
                  <a:lnTo>
                    <a:pt x="2815437" y="788784"/>
                  </a:lnTo>
                  <a:lnTo>
                    <a:pt x="2853271" y="746887"/>
                  </a:lnTo>
                  <a:lnTo>
                    <a:pt x="2872371" y="687451"/>
                  </a:lnTo>
                  <a:lnTo>
                    <a:pt x="2874759" y="651344"/>
                  </a:lnTo>
                  <a:close/>
                </a:path>
                <a:path w="3615690" h="1275079">
                  <a:moveTo>
                    <a:pt x="2893428" y="953706"/>
                  </a:moveTo>
                  <a:lnTo>
                    <a:pt x="2667241" y="953706"/>
                  </a:lnTo>
                  <a:lnTo>
                    <a:pt x="2667241" y="974026"/>
                  </a:lnTo>
                  <a:lnTo>
                    <a:pt x="2769273" y="974026"/>
                  </a:lnTo>
                  <a:lnTo>
                    <a:pt x="2769273" y="1267396"/>
                  </a:lnTo>
                  <a:lnTo>
                    <a:pt x="2791396" y="1267396"/>
                  </a:lnTo>
                  <a:lnTo>
                    <a:pt x="2791396" y="974026"/>
                  </a:lnTo>
                  <a:lnTo>
                    <a:pt x="2893428" y="974026"/>
                  </a:lnTo>
                  <a:lnTo>
                    <a:pt x="2893428" y="953706"/>
                  </a:lnTo>
                  <a:close/>
                </a:path>
                <a:path w="3615690" h="1275079">
                  <a:moveTo>
                    <a:pt x="2942539" y="22707"/>
                  </a:moveTo>
                  <a:lnTo>
                    <a:pt x="2918536" y="12776"/>
                  </a:lnTo>
                  <a:lnTo>
                    <a:pt x="2893974" y="5689"/>
                  </a:lnTo>
                  <a:lnTo>
                    <a:pt x="2868853" y="1422"/>
                  </a:lnTo>
                  <a:lnTo>
                    <a:pt x="2843161" y="0"/>
                  </a:lnTo>
                  <a:lnTo>
                    <a:pt x="2820136" y="1270"/>
                  </a:lnTo>
                  <a:lnTo>
                    <a:pt x="2778722" y="11468"/>
                  </a:lnTo>
                  <a:lnTo>
                    <a:pt x="2743746" y="31699"/>
                  </a:lnTo>
                  <a:lnTo>
                    <a:pt x="2716746" y="60871"/>
                  </a:lnTo>
                  <a:lnTo>
                    <a:pt x="2698140" y="98437"/>
                  </a:lnTo>
                  <a:lnTo>
                    <a:pt x="2688767" y="142417"/>
                  </a:lnTo>
                  <a:lnTo>
                    <a:pt x="2687586" y="166674"/>
                  </a:lnTo>
                  <a:lnTo>
                    <a:pt x="2690012" y="204355"/>
                  </a:lnTo>
                  <a:lnTo>
                    <a:pt x="2709367" y="265544"/>
                  </a:lnTo>
                  <a:lnTo>
                    <a:pt x="2747784" y="307594"/>
                  </a:lnTo>
                  <a:lnTo>
                    <a:pt x="2803474" y="328739"/>
                  </a:lnTo>
                  <a:lnTo>
                    <a:pt x="2837675" y="331381"/>
                  </a:lnTo>
                  <a:lnTo>
                    <a:pt x="2862351" y="330276"/>
                  </a:lnTo>
                  <a:lnTo>
                    <a:pt x="2907741" y="321348"/>
                  </a:lnTo>
                  <a:lnTo>
                    <a:pt x="2928467" y="239877"/>
                  </a:lnTo>
                  <a:lnTo>
                    <a:pt x="2918396" y="243941"/>
                  </a:lnTo>
                  <a:lnTo>
                    <a:pt x="2908363" y="247675"/>
                  </a:lnTo>
                  <a:lnTo>
                    <a:pt x="2868053" y="258673"/>
                  </a:lnTo>
                  <a:lnTo>
                    <a:pt x="2847073" y="260159"/>
                  </a:lnTo>
                  <a:lnTo>
                    <a:pt x="2816263" y="254355"/>
                  </a:lnTo>
                  <a:lnTo>
                    <a:pt x="2794266" y="236918"/>
                  </a:lnTo>
                  <a:lnTo>
                    <a:pt x="2781071" y="207835"/>
                  </a:lnTo>
                  <a:lnTo>
                    <a:pt x="2776664" y="167132"/>
                  </a:lnTo>
                  <a:lnTo>
                    <a:pt x="2777756" y="145948"/>
                  </a:lnTo>
                  <a:lnTo>
                    <a:pt x="2793974" y="96901"/>
                  </a:lnTo>
                  <a:lnTo>
                    <a:pt x="2827642" y="73037"/>
                  </a:lnTo>
                  <a:lnTo>
                    <a:pt x="2842272" y="71450"/>
                  </a:lnTo>
                  <a:lnTo>
                    <a:pt x="2852293" y="71805"/>
                  </a:lnTo>
                  <a:lnTo>
                    <a:pt x="2898203" y="83553"/>
                  </a:lnTo>
                  <a:lnTo>
                    <a:pt x="2916009" y="91274"/>
                  </a:lnTo>
                  <a:lnTo>
                    <a:pt x="2942539" y="22707"/>
                  </a:lnTo>
                  <a:close/>
                </a:path>
                <a:path w="3615690" h="1275079">
                  <a:moveTo>
                    <a:pt x="2961932" y="953401"/>
                  </a:moveTo>
                  <a:lnTo>
                    <a:pt x="2940037" y="953401"/>
                  </a:lnTo>
                  <a:lnTo>
                    <a:pt x="2940037" y="1267396"/>
                  </a:lnTo>
                  <a:lnTo>
                    <a:pt x="2961932" y="1267396"/>
                  </a:lnTo>
                  <a:lnTo>
                    <a:pt x="2961932" y="953401"/>
                  </a:lnTo>
                  <a:close/>
                </a:path>
                <a:path w="3615690" h="1275079">
                  <a:moveTo>
                    <a:pt x="3181439" y="4419"/>
                  </a:moveTo>
                  <a:lnTo>
                    <a:pt x="2991015" y="4419"/>
                  </a:lnTo>
                  <a:lnTo>
                    <a:pt x="2991015" y="74269"/>
                  </a:lnTo>
                  <a:lnTo>
                    <a:pt x="2991015" y="125069"/>
                  </a:lnTo>
                  <a:lnTo>
                    <a:pt x="2991015" y="194919"/>
                  </a:lnTo>
                  <a:lnTo>
                    <a:pt x="2991015" y="255879"/>
                  </a:lnTo>
                  <a:lnTo>
                    <a:pt x="2991015" y="326999"/>
                  </a:lnTo>
                  <a:lnTo>
                    <a:pt x="3181439" y="326999"/>
                  </a:lnTo>
                  <a:lnTo>
                    <a:pt x="3181439" y="255879"/>
                  </a:lnTo>
                  <a:lnTo>
                    <a:pt x="3077667" y="255879"/>
                  </a:lnTo>
                  <a:lnTo>
                    <a:pt x="3077667" y="194919"/>
                  </a:lnTo>
                  <a:lnTo>
                    <a:pt x="3173755" y="194919"/>
                  </a:lnTo>
                  <a:lnTo>
                    <a:pt x="3173755" y="125069"/>
                  </a:lnTo>
                  <a:lnTo>
                    <a:pt x="3077667" y="125069"/>
                  </a:lnTo>
                  <a:lnTo>
                    <a:pt x="3077667" y="74269"/>
                  </a:lnTo>
                  <a:lnTo>
                    <a:pt x="3181439" y="74269"/>
                  </a:lnTo>
                  <a:lnTo>
                    <a:pt x="3181439" y="4419"/>
                  </a:lnTo>
                  <a:close/>
                </a:path>
                <a:path w="3615690" h="1275079">
                  <a:moveTo>
                    <a:pt x="3187560" y="495160"/>
                  </a:moveTo>
                  <a:lnTo>
                    <a:pt x="3136341" y="495160"/>
                  </a:lnTo>
                  <a:lnTo>
                    <a:pt x="3136341" y="692912"/>
                  </a:lnTo>
                  <a:lnTo>
                    <a:pt x="3131820" y="726173"/>
                  </a:lnTo>
                  <a:lnTo>
                    <a:pt x="3118243" y="749935"/>
                  </a:lnTo>
                  <a:lnTo>
                    <a:pt x="3095612" y="764197"/>
                  </a:lnTo>
                  <a:lnTo>
                    <a:pt x="3063951" y="768946"/>
                  </a:lnTo>
                  <a:lnTo>
                    <a:pt x="3046501" y="767791"/>
                  </a:lnTo>
                  <a:lnTo>
                    <a:pt x="3008680" y="750506"/>
                  </a:lnTo>
                  <a:lnTo>
                    <a:pt x="2991777" y="711428"/>
                  </a:lnTo>
                  <a:lnTo>
                    <a:pt x="2990646" y="693318"/>
                  </a:lnTo>
                  <a:lnTo>
                    <a:pt x="2990646" y="495160"/>
                  </a:lnTo>
                  <a:lnTo>
                    <a:pt x="2939262" y="495160"/>
                  </a:lnTo>
                  <a:lnTo>
                    <a:pt x="2939262" y="696950"/>
                  </a:lnTo>
                  <a:lnTo>
                    <a:pt x="2941282" y="722503"/>
                  </a:lnTo>
                  <a:lnTo>
                    <a:pt x="2957449" y="764933"/>
                  </a:lnTo>
                  <a:lnTo>
                    <a:pt x="2989402" y="795299"/>
                  </a:lnTo>
                  <a:lnTo>
                    <a:pt x="3034728" y="810717"/>
                  </a:lnTo>
                  <a:lnTo>
                    <a:pt x="3062236" y="812660"/>
                  </a:lnTo>
                  <a:lnTo>
                    <a:pt x="3081147" y="811771"/>
                  </a:lnTo>
                  <a:lnTo>
                    <a:pt x="3129597" y="798626"/>
                  </a:lnTo>
                  <a:lnTo>
                    <a:pt x="3164395" y="770826"/>
                  </a:lnTo>
                  <a:lnTo>
                    <a:pt x="3183826" y="730364"/>
                  </a:lnTo>
                  <a:lnTo>
                    <a:pt x="3187560" y="697814"/>
                  </a:lnTo>
                  <a:lnTo>
                    <a:pt x="3187560" y="495160"/>
                  </a:lnTo>
                  <a:close/>
                </a:path>
                <a:path w="3615690" h="1275079">
                  <a:moveTo>
                    <a:pt x="3314763" y="1109967"/>
                  </a:moveTo>
                  <a:lnTo>
                    <a:pt x="3312439" y="1074470"/>
                  </a:lnTo>
                  <a:lnTo>
                    <a:pt x="3305479" y="1042936"/>
                  </a:lnTo>
                  <a:lnTo>
                    <a:pt x="3293872" y="1015365"/>
                  </a:lnTo>
                  <a:lnTo>
                    <a:pt x="3290925" y="1011097"/>
                  </a:lnTo>
                  <a:lnTo>
                    <a:pt x="3290925" y="1109967"/>
                  </a:lnTo>
                  <a:lnTo>
                    <a:pt x="3289058" y="1142034"/>
                  </a:lnTo>
                  <a:lnTo>
                    <a:pt x="3274085" y="1194333"/>
                  </a:lnTo>
                  <a:lnTo>
                    <a:pt x="3244329" y="1230541"/>
                  </a:lnTo>
                  <a:lnTo>
                    <a:pt x="3200997" y="1248791"/>
                  </a:lnTo>
                  <a:lnTo>
                    <a:pt x="3174339" y="1251064"/>
                  </a:lnTo>
                  <a:lnTo>
                    <a:pt x="3147822" y="1248765"/>
                  </a:lnTo>
                  <a:lnTo>
                    <a:pt x="3104654" y="1230350"/>
                  </a:lnTo>
                  <a:lnTo>
                    <a:pt x="3074847" y="1193914"/>
                  </a:lnTo>
                  <a:lnTo>
                    <a:pt x="3059798" y="1141780"/>
                  </a:lnTo>
                  <a:lnTo>
                    <a:pt x="3057918" y="1109967"/>
                  </a:lnTo>
                  <a:lnTo>
                    <a:pt x="3059823" y="1078268"/>
                  </a:lnTo>
                  <a:lnTo>
                    <a:pt x="3075013" y="1026401"/>
                  </a:lnTo>
                  <a:lnTo>
                    <a:pt x="3105099" y="990269"/>
                  </a:lnTo>
                  <a:lnTo>
                    <a:pt x="3148317" y="972007"/>
                  </a:lnTo>
                  <a:lnTo>
                    <a:pt x="3174746" y="969721"/>
                  </a:lnTo>
                  <a:lnTo>
                    <a:pt x="3201225" y="971981"/>
                  </a:lnTo>
                  <a:lnTo>
                    <a:pt x="3244354" y="990079"/>
                  </a:lnTo>
                  <a:lnTo>
                    <a:pt x="3274085" y="1026007"/>
                  </a:lnTo>
                  <a:lnTo>
                    <a:pt x="3289058" y="1078026"/>
                  </a:lnTo>
                  <a:lnTo>
                    <a:pt x="3290925" y="1109967"/>
                  </a:lnTo>
                  <a:lnTo>
                    <a:pt x="3290925" y="1011097"/>
                  </a:lnTo>
                  <a:lnTo>
                    <a:pt x="3257258" y="972820"/>
                  </a:lnTo>
                  <a:lnTo>
                    <a:pt x="3205835" y="951166"/>
                  </a:lnTo>
                  <a:lnTo>
                    <a:pt x="3174746" y="948461"/>
                  </a:lnTo>
                  <a:lnTo>
                    <a:pt x="3143796" y="951166"/>
                  </a:lnTo>
                  <a:lnTo>
                    <a:pt x="3092348" y="972693"/>
                  </a:lnTo>
                  <a:lnTo>
                    <a:pt x="3055277" y="1015047"/>
                  </a:lnTo>
                  <a:lnTo>
                    <a:pt x="3036443" y="1074039"/>
                  </a:lnTo>
                  <a:lnTo>
                    <a:pt x="3034093" y="1109522"/>
                  </a:lnTo>
                  <a:lnTo>
                    <a:pt x="3036430" y="1145133"/>
                  </a:lnTo>
                  <a:lnTo>
                    <a:pt x="3055124" y="1204480"/>
                  </a:lnTo>
                  <a:lnTo>
                    <a:pt x="3091891" y="1247216"/>
                  </a:lnTo>
                  <a:lnTo>
                    <a:pt x="3143326" y="1268945"/>
                  </a:lnTo>
                  <a:lnTo>
                    <a:pt x="3174339" y="1271663"/>
                  </a:lnTo>
                  <a:lnTo>
                    <a:pt x="3205416" y="1268945"/>
                  </a:lnTo>
                  <a:lnTo>
                    <a:pt x="3232950" y="1260805"/>
                  </a:lnTo>
                  <a:lnTo>
                    <a:pt x="3250146" y="1251064"/>
                  </a:lnTo>
                  <a:lnTo>
                    <a:pt x="3256940" y="1247216"/>
                  </a:lnTo>
                  <a:lnTo>
                    <a:pt x="3277387" y="1228191"/>
                  </a:lnTo>
                  <a:lnTo>
                    <a:pt x="3293745" y="1204455"/>
                  </a:lnTo>
                  <a:lnTo>
                    <a:pt x="3305416" y="1176883"/>
                  </a:lnTo>
                  <a:lnTo>
                    <a:pt x="3312426" y="1145374"/>
                  </a:lnTo>
                  <a:lnTo>
                    <a:pt x="3314763" y="1109967"/>
                  </a:lnTo>
                  <a:close/>
                </a:path>
                <a:path w="3615690" h="1275079">
                  <a:moveTo>
                    <a:pt x="3468001" y="494665"/>
                  </a:moveTo>
                  <a:lnTo>
                    <a:pt x="3232518" y="494665"/>
                  </a:lnTo>
                  <a:lnTo>
                    <a:pt x="3232518" y="539115"/>
                  </a:lnTo>
                  <a:lnTo>
                    <a:pt x="3324656" y="539115"/>
                  </a:lnTo>
                  <a:lnTo>
                    <a:pt x="3324656" y="808355"/>
                  </a:lnTo>
                  <a:lnTo>
                    <a:pt x="3375863" y="808355"/>
                  </a:lnTo>
                  <a:lnTo>
                    <a:pt x="3375863" y="539115"/>
                  </a:lnTo>
                  <a:lnTo>
                    <a:pt x="3468001" y="539115"/>
                  </a:lnTo>
                  <a:lnTo>
                    <a:pt x="3468001" y="494665"/>
                  </a:lnTo>
                  <a:close/>
                </a:path>
                <a:path w="3615690" h="1275079">
                  <a:moveTo>
                    <a:pt x="3615232" y="953401"/>
                  </a:moveTo>
                  <a:lnTo>
                    <a:pt x="3593960" y="953401"/>
                  </a:lnTo>
                  <a:lnTo>
                    <a:pt x="3593960" y="1158316"/>
                  </a:lnTo>
                  <a:lnTo>
                    <a:pt x="3594074" y="1175931"/>
                  </a:lnTo>
                  <a:lnTo>
                    <a:pt x="3594443" y="1194054"/>
                  </a:lnTo>
                  <a:lnTo>
                    <a:pt x="3595039" y="1212659"/>
                  </a:lnTo>
                  <a:lnTo>
                    <a:pt x="3595890" y="1231747"/>
                  </a:lnTo>
                  <a:lnTo>
                    <a:pt x="3594595" y="1231747"/>
                  </a:lnTo>
                  <a:lnTo>
                    <a:pt x="3408832" y="953401"/>
                  </a:lnTo>
                  <a:lnTo>
                    <a:pt x="3386937" y="953401"/>
                  </a:lnTo>
                  <a:lnTo>
                    <a:pt x="3386937" y="1267396"/>
                  </a:lnTo>
                  <a:lnTo>
                    <a:pt x="3407981" y="1267396"/>
                  </a:lnTo>
                  <a:lnTo>
                    <a:pt x="3407981" y="1063802"/>
                  </a:lnTo>
                  <a:lnTo>
                    <a:pt x="3407829" y="1049591"/>
                  </a:lnTo>
                  <a:lnTo>
                    <a:pt x="3407346" y="1032332"/>
                  </a:lnTo>
                  <a:lnTo>
                    <a:pt x="3405416" y="988618"/>
                  </a:lnTo>
                  <a:lnTo>
                    <a:pt x="3407130" y="988618"/>
                  </a:lnTo>
                  <a:lnTo>
                    <a:pt x="3593096" y="1267396"/>
                  </a:lnTo>
                  <a:lnTo>
                    <a:pt x="3615232" y="1267396"/>
                  </a:lnTo>
                  <a:lnTo>
                    <a:pt x="3615232" y="953401"/>
                  </a:lnTo>
                  <a:close/>
                </a:path>
              </a:pathLst>
            </a:custGeom>
            <a:solidFill>
              <a:srgbClr val="FFFFFF"/>
            </a:solidFill>
          </p:spPr>
          <p:txBody>
            <a:bodyPr wrap="square" lIns="0" tIns="0" rIns="0" bIns="0" rtlCol="0"/>
            <a:lstStyle/>
            <a:p>
              <a:endParaRPr b="1"/>
            </a:p>
          </p:txBody>
        </p:sp>
        <p:sp>
          <p:nvSpPr>
            <p:cNvPr id="12" name="object 5">
              <a:extLst>
                <a:ext uri="{FF2B5EF4-FFF2-40B4-BE49-F238E27FC236}">
                  <a16:creationId xmlns:a16="http://schemas.microsoft.com/office/drawing/2014/main" id="{7A96012F-314A-3842-69CF-038C794B9266}"/>
                </a:ext>
              </a:extLst>
            </p:cNvPr>
            <p:cNvSpPr/>
            <p:nvPr/>
          </p:nvSpPr>
          <p:spPr>
            <a:xfrm>
              <a:off x="13553144" y="6463025"/>
              <a:ext cx="4981575" cy="4914265"/>
            </a:xfrm>
            <a:custGeom>
              <a:avLst/>
              <a:gdLst/>
              <a:ahLst/>
              <a:cxnLst/>
              <a:rect l="l" t="t" r="r" b="b"/>
              <a:pathLst>
                <a:path w="4981575" h="4914265">
                  <a:moveTo>
                    <a:pt x="4981387" y="2423413"/>
                  </a:moveTo>
                  <a:lnTo>
                    <a:pt x="4981387" y="0"/>
                  </a:lnTo>
                  <a:lnTo>
                    <a:pt x="4355448" y="0"/>
                  </a:lnTo>
                  <a:lnTo>
                    <a:pt x="4355448" y="2423413"/>
                  </a:lnTo>
                  <a:lnTo>
                    <a:pt x="4355448" y="2424994"/>
                  </a:lnTo>
                  <a:lnTo>
                    <a:pt x="4355186" y="2426512"/>
                  </a:lnTo>
                  <a:lnTo>
                    <a:pt x="4355176" y="2428093"/>
                  </a:lnTo>
                  <a:lnTo>
                    <a:pt x="4355176" y="2428271"/>
                  </a:lnTo>
                  <a:lnTo>
                    <a:pt x="4355207" y="2428449"/>
                  </a:lnTo>
                  <a:lnTo>
                    <a:pt x="4355207" y="2428638"/>
                  </a:lnTo>
                  <a:lnTo>
                    <a:pt x="4354412" y="2480420"/>
                  </a:lnTo>
                  <a:lnTo>
                    <a:pt x="4352116" y="2531820"/>
                  </a:lnTo>
                  <a:lnTo>
                    <a:pt x="4348449" y="2582855"/>
                  </a:lnTo>
                  <a:lnTo>
                    <a:pt x="4343543" y="2633542"/>
                  </a:lnTo>
                  <a:lnTo>
                    <a:pt x="4342171" y="2641647"/>
                  </a:lnTo>
                  <a:lnTo>
                    <a:pt x="4341679" y="2645772"/>
                  </a:lnTo>
                  <a:lnTo>
                    <a:pt x="4335514" y="2693859"/>
                  </a:lnTo>
                  <a:lnTo>
                    <a:pt x="4328148" y="2741558"/>
                  </a:lnTo>
                  <a:lnTo>
                    <a:pt x="4319598" y="2788854"/>
                  </a:lnTo>
                  <a:lnTo>
                    <a:pt x="4309877" y="2835731"/>
                  </a:lnTo>
                  <a:lnTo>
                    <a:pt x="4299003" y="2882172"/>
                  </a:lnTo>
                  <a:lnTo>
                    <a:pt x="4286991" y="2928163"/>
                  </a:lnTo>
                  <a:lnTo>
                    <a:pt x="4273857" y="2973686"/>
                  </a:lnTo>
                  <a:lnTo>
                    <a:pt x="4259616" y="3018726"/>
                  </a:lnTo>
                  <a:lnTo>
                    <a:pt x="4244285" y="3063268"/>
                  </a:lnTo>
                  <a:lnTo>
                    <a:pt x="4227879" y="3107295"/>
                  </a:lnTo>
                  <a:lnTo>
                    <a:pt x="4210413" y="3150792"/>
                  </a:lnTo>
                  <a:lnTo>
                    <a:pt x="4191904" y="3193742"/>
                  </a:lnTo>
                  <a:lnTo>
                    <a:pt x="4172368" y="3236130"/>
                  </a:lnTo>
                  <a:lnTo>
                    <a:pt x="4151819" y="3277940"/>
                  </a:lnTo>
                  <a:lnTo>
                    <a:pt x="4130274" y="3319156"/>
                  </a:lnTo>
                  <a:lnTo>
                    <a:pt x="4107749" y="3359761"/>
                  </a:lnTo>
                  <a:lnTo>
                    <a:pt x="4084260" y="3399742"/>
                  </a:lnTo>
                  <a:lnTo>
                    <a:pt x="4059821" y="3439080"/>
                  </a:lnTo>
                  <a:lnTo>
                    <a:pt x="4034449" y="3477761"/>
                  </a:lnTo>
                  <a:lnTo>
                    <a:pt x="4008160" y="3515768"/>
                  </a:lnTo>
                  <a:lnTo>
                    <a:pt x="3980969" y="3553086"/>
                  </a:lnTo>
                  <a:lnTo>
                    <a:pt x="3952893" y="3589698"/>
                  </a:lnTo>
                  <a:lnTo>
                    <a:pt x="3923946" y="3625590"/>
                  </a:lnTo>
                  <a:lnTo>
                    <a:pt x="3894144" y="3660744"/>
                  </a:lnTo>
                  <a:lnTo>
                    <a:pt x="3863505" y="3695146"/>
                  </a:lnTo>
                  <a:lnTo>
                    <a:pt x="3832042" y="3728779"/>
                  </a:lnTo>
                  <a:lnTo>
                    <a:pt x="3799772" y="3761627"/>
                  </a:lnTo>
                  <a:lnTo>
                    <a:pt x="3766711" y="3793674"/>
                  </a:lnTo>
                  <a:lnTo>
                    <a:pt x="3732874" y="3824905"/>
                  </a:lnTo>
                  <a:lnTo>
                    <a:pt x="3698277" y="3855304"/>
                  </a:lnTo>
                  <a:lnTo>
                    <a:pt x="3662937" y="3884855"/>
                  </a:lnTo>
                  <a:lnTo>
                    <a:pt x="3626868" y="3913541"/>
                  </a:lnTo>
                  <a:lnTo>
                    <a:pt x="3590086" y="3941347"/>
                  </a:lnTo>
                  <a:lnTo>
                    <a:pt x="3552607" y="3968258"/>
                  </a:lnTo>
                  <a:lnTo>
                    <a:pt x="3514448" y="3994257"/>
                  </a:lnTo>
                  <a:lnTo>
                    <a:pt x="3475623" y="4019328"/>
                  </a:lnTo>
                  <a:lnTo>
                    <a:pt x="3436148" y="4043456"/>
                  </a:lnTo>
                  <a:lnTo>
                    <a:pt x="3396040" y="4066624"/>
                  </a:lnTo>
                  <a:lnTo>
                    <a:pt x="3355314" y="4088817"/>
                  </a:lnTo>
                  <a:lnTo>
                    <a:pt x="3313985" y="4110019"/>
                  </a:lnTo>
                  <a:lnTo>
                    <a:pt x="3272070" y="4130213"/>
                  </a:lnTo>
                  <a:lnTo>
                    <a:pt x="3229584" y="4149385"/>
                  </a:lnTo>
                  <a:lnTo>
                    <a:pt x="3186543" y="4167518"/>
                  </a:lnTo>
                  <a:lnTo>
                    <a:pt x="3142962" y="4184596"/>
                  </a:lnTo>
                  <a:lnTo>
                    <a:pt x="3098858" y="4200603"/>
                  </a:lnTo>
                  <a:lnTo>
                    <a:pt x="3054247" y="4215524"/>
                  </a:lnTo>
                  <a:lnTo>
                    <a:pt x="3009143" y="4229343"/>
                  </a:lnTo>
                  <a:lnTo>
                    <a:pt x="2963563" y="4242043"/>
                  </a:lnTo>
                  <a:lnTo>
                    <a:pt x="2917522" y="4253609"/>
                  </a:lnTo>
                  <a:lnTo>
                    <a:pt x="2871037" y="4264025"/>
                  </a:lnTo>
                  <a:lnTo>
                    <a:pt x="2824123" y="4273276"/>
                  </a:lnTo>
                  <a:lnTo>
                    <a:pt x="2776795" y="4281344"/>
                  </a:lnTo>
                  <a:lnTo>
                    <a:pt x="2729070" y="4288215"/>
                  </a:lnTo>
                  <a:lnTo>
                    <a:pt x="2680963" y="4293872"/>
                  </a:lnTo>
                  <a:lnTo>
                    <a:pt x="2632491" y="4298299"/>
                  </a:lnTo>
                  <a:lnTo>
                    <a:pt x="2583668" y="4301482"/>
                  </a:lnTo>
                  <a:lnTo>
                    <a:pt x="2534510" y="4303403"/>
                  </a:lnTo>
                  <a:lnTo>
                    <a:pt x="2485034" y="4304046"/>
                  </a:lnTo>
                  <a:lnTo>
                    <a:pt x="2436764" y="4303434"/>
                  </a:lnTo>
                  <a:lnTo>
                    <a:pt x="2388796" y="4301606"/>
                  </a:lnTo>
                  <a:lnTo>
                    <a:pt x="2341143" y="4298578"/>
                  </a:lnTo>
                  <a:lnTo>
                    <a:pt x="2293821" y="4294364"/>
                  </a:lnTo>
                  <a:lnTo>
                    <a:pt x="2246844" y="4288979"/>
                  </a:lnTo>
                  <a:lnTo>
                    <a:pt x="2200227" y="4282438"/>
                  </a:lnTo>
                  <a:lnTo>
                    <a:pt x="2153985" y="4274755"/>
                  </a:lnTo>
                  <a:lnTo>
                    <a:pt x="2108132" y="4265945"/>
                  </a:lnTo>
                  <a:lnTo>
                    <a:pt x="2062683" y="4256023"/>
                  </a:lnTo>
                  <a:lnTo>
                    <a:pt x="2017652" y="4245004"/>
                  </a:lnTo>
                  <a:lnTo>
                    <a:pt x="1973055" y="4232902"/>
                  </a:lnTo>
                  <a:lnTo>
                    <a:pt x="1928906" y="4219732"/>
                  </a:lnTo>
                  <a:lnTo>
                    <a:pt x="1885220" y="4205509"/>
                  </a:lnTo>
                  <a:lnTo>
                    <a:pt x="1842011" y="4190247"/>
                  </a:lnTo>
                  <a:lnTo>
                    <a:pt x="1799294" y="4173962"/>
                  </a:lnTo>
                  <a:lnTo>
                    <a:pt x="1757084" y="4156667"/>
                  </a:lnTo>
                  <a:lnTo>
                    <a:pt x="1715395" y="4138379"/>
                  </a:lnTo>
                  <a:lnTo>
                    <a:pt x="1674242" y="4119111"/>
                  </a:lnTo>
                  <a:lnTo>
                    <a:pt x="1633641" y="4098878"/>
                  </a:lnTo>
                  <a:lnTo>
                    <a:pt x="1593605" y="4077695"/>
                  </a:lnTo>
                  <a:lnTo>
                    <a:pt x="1554149" y="4055576"/>
                  </a:lnTo>
                  <a:lnTo>
                    <a:pt x="1515288" y="4032537"/>
                  </a:lnTo>
                  <a:lnTo>
                    <a:pt x="1477037" y="4008592"/>
                  </a:lnTo>
                  <a:lnTo>
                    <a:pt x="1439410" y="3983756"/>
                  </a:lnTo>
                  <a:lnTo>
                    <a:pt x="1402422" y="3958043"/>
                  </a:lnTo>
                  <a:lnTo>
                    <a:pt x="1366087" y="3931469"/>
                  </a:lnTo>
                  <a:lnTo>
                    <a:pt x="1330421" y="3904048"/>
                  </a:lnTo>
                  <a:lnTo>
                    <a:pt x="1295438" y="3875794"/>
                  </a:lnTo>
                  <a:lnTo>
                    <a:pt x="1261153" y="3846723"/>
                  </a:lnTo>
                  <a:lnTo>
                    <a:pt x="1227580" y="3816849"/>
                  </a:lnTo>
                  <a:lnTo>
                    <a:pt x="1194734" y="3786187"/>
                  </a:lnTo>
                  <a:lnTo>
                    <a:pt x="1162630" y="3754752"/>
                  </a:lnTo>
                  <a:lnTo>
                    <a:pt x="1131283" y="3722558"/>
                  </a:lnTo>
                  <a:lnTo>
                    <a:pt x="1100707" y="3689620"/>
                  </a:lnTo>
                  <a:lnTo>
                    <a:pt x="1070916" y="3655953"/>
                  </a:lnTo>
                  <a:lnTo>
                    <a:pt x="1041926" y="3621572"/>
                  </a:lnTo>
                  <a:lnTo>
                    <a:pt x="1013752" y="3586490"/>
                  </a:lnTo>
                  <a:lnTo>
                    <a:pt x="986407" y="3550724"/>
                  </a:lnTo>
                  <a:lnTo>
                    <a:pt x="959907" y="3514288"/>
                  </a:lnTo>
                  <a:lnTo>
                    <a:pt x="934266" y="3477196"/>
                  </a:lnTo>
                  <a:lnTo>
                    <a:pt x="909500" y="3439464"/>
                  </a:lnTo>
                  <a:lnTo>
                    <a:pt x="885621" y="3401105"/>
                  </a:lnTo>
                  <a:lnTo>
                    <a:pt x="862647" y="3362135"/>
                  </a:lnTo>
                  <a:lnTo>
                    <a:pt x="840590" y="3322569"/>
                  </a:lnTo>
                  <a:lnTo>
                    <a:pt x="819466" y="3282420"/>
                  </a:lnTo>
                  <a:lnTo>
                    <a:pt x="799290" y="3241705"/>
                  </a:lnTo>
                  <a:lnTo>
                    <a:pt x="780076" y="3200437"/>
                  </a:lnTo>
                  <a:lnTo>
                    <a:pt x="761838" y="3158631"/>
                  </a:lnTo>
                  <a:lnTo>
                    <a:pt x="744592" y="3116303"/>
                  </a:lnTo>
                  <a:lnTo>
                    <a:pt x="728352" y="3073466"/>
                  </a:lnTo>
                  <a:lnTo>
                    <a:pt x="713133" y="3030136"/>
                  </a:lnTo>
                  <a:lnTo>
                    <a:pt x="698950" y="2986327"/>
                  </a:lnTo>
                  <a:lnTo>
                    <a:pt x="685817" y="2942054"/>
                  </a:lnTo>
                  <a:lnTo>
                    <a:pt x="673749" y="2897331"/>
                  </a:lnTo>
                  <a:lnTo>
                    <a:pt x="662760" y="2852174"/>
                  </a:lnTo>
                  <a:lnTo>
                    <a:pt x="652866" y="2806598"/>
                  </a:lnTo>
                  <a:lnTo>
                    <a:pt x="644081" y="2760616"/>
                  </a:lnTo>
                  <a:lnTo>
                    <a:pt x="636419" y="2714244"/>
                  </a:lnTo>
                  <a:lnTo>
                    <a:pt x="629896" y="2667496"/>
                  </a:lnTo>
                  <a:lnTo>
                    <a:pt x="624526" y="2620387"/>
                  </a:lnTo>
                  <a:lnTo>
                    <a:pt x="620324" y="2572932"/>
                  </a:lnTo>
                  <a:lnTo>
                    <a:pt x="617304" y="2525146"/>
                  </a:lnTo>
                  <a:lnTo>
                    <a:pt x="615482" y="2477043"/>
                  </a:lnTo>
                  <a:lnTo>
                    <a:pt x="614871" y="2428638"/>
                  </a:lnTo>
                  <a:lnTo>
                    <a:pt x="615459" y="2398995"/>
                  </a:lnTo>
                  <a:lnTo>
                    <a:pt x="616934" y="2369580"/>
                  </a:lnTo>
                  <a:lnTo>
                    <a:pt x="618864" y="2340282"/>
                  </a:lnTo>
                  <a:lnTo>
                    <a:pt x="620818" y="2310987"/>
                  </a:lnTo>
                  <a:lnTo>
                    <a:pt x="0" y="2310987"/>
                  </a:lnTo>
                  <a:lnTo>
                    <a:pt x="0" y="2423413"/>
                  </a:lnTo>
                  <a:lnTo>
                    <a:pt x="462" y="2471774"/>
                  </a:lnTo>
                  <a:lnTo>
                    <a:pt x="1844" y="2519914"/>
                  </a:lnTo>
                  <a:lnTo>
                    <a:pt x="4137" y="2567825"/>
                  </a:lnTo>
                  <a:lnTo>
                    <a:pt x="7333" y="2615498"/>
                  </a:lnTo>
                  <a:lnTo>
                    <a:pt x="11422" y="2662925"/>
                  </a:lnTo>
                  <a:lnTo>
                    <a:pt x="16398" y="2710098"/>
                  </a:lnTo>
                  <a:lnTo>
                    <a:pt x="22251" y="2757007"/>
                  </a:lnTo>
                  <a:lnTo>
                    <a:pt x="28973" y="2803646"/>
                  </a:lnTo>
                  <a:lnTo>
                    <a:pt x="36555" y="2850004"/>
                  </a:lnTo>
                  <a:lnTo>
                    <a:pt x="44990" y="2896075"/>
                  </a:lnTo>
                  <a:lnTo>
                    <a:pt x="54268" y="2941848"/>
                  </a:lnTo>
                  <a:lnTo>
                    <a:pt x="64382" y="2987317"/>
                  </a:lnTo>
                  <a:lnTo>
                    <a:pt x="75322" y="3032472"/>
                  </a:lnTo>
                  <a:lnTo>
                    <a:pt x="87081" y="3077306"/>
                  </a:lnTo>
                  <a:lnTo>
                    <a:pt x="99650" y="3121809"/>
                  </a:lnTo>
                  <a:lnTo>
                    <a:pt x="113021" y="3165973"/>
                  </a:lnTo>
                  <a:lnTo>
                    <a:pt x="127185" y="3209790"/>
                  </a:lnTo>
                  <a:lnTo>
                    <a:pt x="142133" y="3253252"/>
                  </a:lnTo>
                  <a:lnTo>
                    <a:pt x="157858" y="3296350"/>
                  </a:lnTo>
                  <a:lnTo>
                    <a:pt x="174351" y="3339075"/>
                  </a:lnTo>
                  <a:lnTo>
                    <a:pt x="191604" y="3381420"/>
                  </a:lnTo>
                  <a:lnTo>
                    <a:pt x="209607" y="3423375"/>
                  </a:lnTo>
                  <a:lnTo>
                    <a:pt x="228354" y="3464933"/>
                  </a:lnTo>
                  <a:lnTo>
                    <a:pt x="247835" y="3506085"/>
                  </a:lnTo>
                  <a:lnTo>
                    <a:pt x="268041" y="3546822"/>
                  </a:lnTo>
                  <a:lnTo>
                    <a:pt x="288965" y="3587136"/>
                  </a:lnTo>
                  <a:lnTo>
                    <a:pt x="310599" y="3627019"/>
                  </a:lnTo>
                  <a:lnTo>
                    <a:pt x="332932" y="3666463"/>
                  </a:lnTo>
                  <a:lnTo>
                    <a:pt x="355959" y="3705458"/>
                  </a:lnTo>
                  <a:lnTo>
                    <a:pt x="379668" y="3743996"/>
                  </a:lnTo>
                  <a:lnTo>
                    <a:pt x="404054" y="3782070"/>
                  </a:lnTo>
                  <a:lnTo>
                    <a:pt x="429106" y="3819670"/>
                  </a:lnTo>
                  <a:lnTo>
                    <a:pt x="454817" y="3856789"/>
                  </a:lnTo>
                  <a:lnTo>
                    <a:pt x="481178" y="3893417"/>
                  </a:lnTo>
                  <a:lnTo>
                    <a:pt x="508181" y="3929546"/>
                  </a:lnTo>
                  <a:lnTo>
                    <a:pt x="535817" y="3965169"/>
                  </a:lnTo>
                  <a:lnTo>
                    <a:pt x="564078" y="4000275"/>
                  </a:lnTo>
                  <a:lnTo>
                    <a:pt x="592956" y="4034858"/>
                  </a:lnTo>
                  <a:lnTo>
                    <a:pt x="622441" y="4068909"/>
                  </a:lnTo>
                  <a:lnTo>
                    <a:pt x="652527" y="4102419"/>
                  </a:lnTo>
                  <a:lnTo>
                    <a:pt x="683203" y="4135380"/>
                  </a:lnTo>
                  <a:lnTo>
                    <a:pt x="714463" y="4167783"/>
                  </a:lnTo>
                  <a:lnTo>
                    <a:pt x="746297" y="4199620"/>
                  </a:lnTo>
                  <a:lnTo>
                    <a:pt x="778697" y="4230883"/>
                  </a:lnTo>
                  <a:lnTo>
                    <a:pt x="811654" y="4261562"/>
                  </a:lnTo>
                  <a:lnTo>
                    <a:pt x="845161" y="4291651"/>
                  </a:lnTo>
                  <a:lnTo>
                    <a:pt x="879208" y="4321140"/>
                  </a:lnTo>
                  <a:lnTo>
                    <a:pt x="913788" y="4350021"/>
                  </a:lnTo>
                  <a:lnTo>
                    <a:pt x="948892" y="4378285"/>
                  </a:lnTo>
                  <a:lnTo>
                    <a:pt x="984511" y="4405924"/>
                  </a:lnTo>
                  <a:lnTo>
                    <a:pt x="1020637" y="4432930"/>
                  </a:lnTo>
                  <a:lnTo>
                    <a:pt x="1057262" y="4459294"/>
                  </a:lnTo>
                  <a:lnTo>
                    <a:pt x="1094378" y="4485008"/>
                  </a:lnTo>
                  <a:lnTo>
                    <a:pt x="1131975" y="4510064"/>
                  </a:lnTo>
                  <a:lnTo>
                    <a:pt x="1170046" y="4534452"/>
                  </a:lnTo>
                  <a:lnTo>
                    <a:pt x="1208582" y="4558165"/>
                  </a:lnTo>
                  <a:lnTo>
                    <a:pt x="1247574" y="4581194"/>
                  </a:lnTo>
                  <a:lnTo>
                    <a:pt x="1287014" y="4603531"/>
                  </a:lnTo>
                  <a:lnTo>
                    <a:pt x="1326895" y="4625167"/>
                  </a:lnTo>
                  <a:lnTo>
                    <a:pt x="1367206" y="4646094"/>
                  </a:lnTo>
                  <a:lnTo>
                    <a:pt x="1407941" y="4666303"/>
                  </a:lnTo>
                  <a:lnTo>
                    <a:pt x="1449090" y="4685786"/>
                  </a:lnTo>
                  <a:lnTo>
                    <a:pt x="1490646" y="4704535"/>
                  </a:lnTo>
                  <a:lnTo>
                    <a:pt x="1532599" y="4722542"/>
                  </a:lnTo>
                  <a:lnTo>
                    <a:pt x="1574941" y="4739797"/>
                  </a:lnTo>
                  <a:lnTo>
                    <a:pt x="1617664" y="4756292"/>
                  </a:lnTo>
                  <a:lnTo>
                    <a:pt x="1660760" y="4772019"/>
                  </a:lnTo>
                  <a:lnTo>
                    <a:pt x="1704220" y="4786970"/>
                  </a:lnTo>
                  <a:lnTo>
                    <a:pt x="1748035" y="4801136"/>
                  </a:lnTo>
                  <a:lnTo>
                    <a:pt x="1792198" y="4814508"/>
                  </a:lnTo>
                  <a:lnTo>
                    <a:pt x="1836700" y="4827079"/>
                  </a:lnTo>
                  <a:lnTo>
                    <a:pt x="1881532" y="4838840"/>
                  </a:lnTo>
                  <a:lnTo>
                    <a:pt x="1926685" y="4849782"/>
                  </a:lnTo>
                  <a:lnTo>
                    <a:pt x="1972153" y="4859897"/>
                  </a:lnTo>
                  <a:lnTo>
                    <a:pt x="2017925" y="4869177"/>
                  </a:lnTo>
                  <a:lnTo>
                    <a:pt x="2063995" y="4877613"/>
                  </a:lnTo>
                  <a:lnTo>
                    <a:pt x="2110352" y="4885196"/>
                  </a:lnTo>
                  <a:lnTo>
                    <a:pt x="2156990" y="4891919"/>
                  </a:lnTo>
                  <a:lnTo>
                    <a:pt x="2203899" y="4897773"/>
                  </a:lnTo>
                  <a:lnTo>
                    <a:pt x="2251071" y="4902750"/>
                  </a:lnTo>
                  <a:lnTo>
                    <a:pt x="2298498" y="4906840"/>
                  </a:lnTo>
                  <a:lnTo>
                    <a:pt x="2346171" y="4910036"/>
                  </a:lnTo>
                  <a:lnTo>
                    <a:pt x="2394082" y="4912330"/>
                  </a:lnTo>
                  <a:lnTo>
                    <a:pt x="2442222" y="4913712"/>
                  </a:lnTo>
                  <a:lnTo>
                    <a:pt x="2490583" y="4914174"/>
                  </a:lnTo>
                  <a:lnTo>
                    <a:pt x="2538952" y="4913712"/>
                  </a:lnTo>
                  <a:lnTo>
                    <a:pt x="2587100" y="4912330"/>
                  </a:lnTo>
                  <a:lnTo>
                    <a:pt x="2635018" y="4910036"/>
                  </a:lnTo>
                  <a:lnTo>
                    <a:pt x="2682698" y="4906840"/>
                  </a:lnTo>
                  <a:lnTo>
                    <a:pt x="2730132" y="4902750"/>
                  </a:lnTo>
                  <a:lnTo>
                    <a:pt x="2777311" y="4897773"/>
                  </a:lnTo>
                  <a:lnTo>
                    <a:pt x="2824227" y="4891919"/>
                  </a:lnTo>
                  <a:lnTo>
                    <a:pt x="2870871" y="4885196"/>
                  </a:lnTo>
                  <a:lnTo>
                    <a:pt x="2917235" y="4877613"/>
                  </a:lnTo>
                  <a:lnTo>
                    <a:pt x="2963310" y="4869177"/>
                  </a:lnTo>
                  <a:lnTo>
                    <a:pt x="3009089" y="4859897"/>
                  </a:lnTo>
                  <a:lnTo>
                    <a:pt x="3054562" y="4849782"/>
                  </a:lnTo>
                  <a:lnTo>
                    <a:pt x="3099721" y="4838840"/>
                  </a:lnTo>
                  <a:lnTo>
                    <a:pt x="3144559" y="4827079"/>
                  </a:lnTo>
                  <a:lnTo>
                    <a:pt x="3189066" y="4814508"/>
                  </a:lnTo>
                  <a:lnTo>
                    <a:pt x="3233233" y="4801136"/>
                  </a:lnTo>
                  <a:lnTo>
                    <a:pt x="3277054" y="4786970"/>
                  </a:lnTo>
                  <a:lnTo>
                    <a:pt x="3320519" y="4772019"/>
                  </a:lnTo>
                  <a:lnTo>
                    <a:pt x="3363619" y="4756292"/>
                  </a:lnTo>
                  <a:lnTo>
                    <a:pt x="3406347" y="4739797"/>
                  </a:lnTo>
                  <a:lnTo>
                    <a:pt x="3448694" y="4722542"/>
                  </a:lnTo>
                  <a:lnTo>
                    <a:pt x="3490651" y="4704535"/>
                  </a:lnTo>
                  <a:lnTo>
                    <a:pt x="3532211" y="4685786"/>
                  </a:lnTo>
                  <a:lnTo>
                    <a:pt x="3573364" y="4666303"/>
                  </a:lnTo>
                  <a:lnTo>
                    <a:pt x="3614103" y="4646094"/>
                  </a:lnTo>
                  <a:lnTo>
                    <a:pt x="3654418" y="4625167"/>
                  </a:lnTo>
                  <a:lnTo>
                    <a:pt x="3694302" y="4603531"/>
                  </a:lnTo>
                  <a:lnTo>
                    <a:pt x="3733746" y="4581194"/>
                  </a:lnTo>
                  <a:lnTo>
                    <a:pt x="3772742" y="4558165"/>
                  </a:lnTo>
                  <a:lnTo>
                    <a:pt x="3811281" y="4534452"/>
                  </a:lnTo>
                  <a:lnTo>
                    <a:pt x="3849355" y="4510064"/>
                  </a:lnTo>
                  <a:lnTo>
                    <a:pt x="3886955" y="4485008"/>
                  </a:lnTo>
                  <a:lnTo>
                    <a:pt x="3924074" y="4459294"/>
                  </a:lnTo>
                  <a:lnTo>
                    <a:pt x="3960702" y="4432930"/>
                  </a:lnTo>
                  <a:lnTo>
                    <a:pt x="3996831" y="4405924"/>
                  </a:lnTo>
                  <a:lnTo>
                    <a:pt x="4032453" y="4378285"/>
                  </a:lnTo>
                  <a:lnTo>
                    <a:pt x="4067559" y="4350021"/>
                  </a:lnTo>
                  <a:lnTo>
                    <a:pt x="4102141" y="4321140"/>
                  </a:lnTo>
                  <a:lnTo>
                    <a:pt x="4136191" y="4291651"/>
                  </a:lnTo>
                  <a:lnTo>
                    <a:pt x="4169700" y="4261562"/>
                  </a:lnTo>
                  <a:lnTo>
                    <a:pt x="4202660" y="4230883"/>
                  </a:lnTo>
                  <a:lnTo>
                    <a:pt x="4235061" y="4199620"/>
                  </a:lnTo>
                  <a:lnTo>
                    <a:pt x="4266897" y="4167783"/>
                  </a:lnTo>
                  <a:lnTo>
                    <a:pt x="4298159" y="4135380"/>
                  </a:lnTo>
                  <a:lnTo>
                    <a:pt x="4328837" y="4102419"/>
                  </a:lnTo>
                  <a:lnTo>
                    <a:pt x="4358924" y="4068909"/>
                  </a:lnTo>
                  <a:lnTo>
                    <a:pt x="4388411" y="4034858"/>
                  </a:lnTo>
                  <a:lnTo>
                    <a:pt x="4417290" y="4000275"/>
                  </a:lnTo>
                  <a:lnTo>
                    <a:pt x="4445553" y="3965169"/>
                  </a:lnTo>
                  <a:lnTo>
                    <a:pt x="4473190" y="3929546"/>
                  </a:lnTo>
                  <a:lnTo>
                    <a:pt x="4500194" y="3893417"/>
                  </a:lnTo>
                  <a:lnTo>
                    <a:pt x="4526557" y="3856789"/>
                  </a:lnTo>
                  <a:lnTo>
                    <a:pt x="4552269" y="3819670"/>
                  </a:lnTo>
                  <a:lnTo>
                    <a:pt x="4577322" y="3782070"/>
                  </a:lnTo>
                  <a:lnTo>
                    <a:pt x="4601708" y="3743996"/>
                  </a:lnTo>
                  <a:lnTo>
                    <a:pt x="4625419" y="3705458"/>
                  </a:lnTo>
                  <a:lnTo>
                    <a:pt x="4648446" y="3666463"/>
                  </a:lnTo>
                  <a:lnTo>
                    <a:pt x="4670781" y="3627019"/>
                  </a:lnTo>
                  <a:lnTo>
                    <a:pt x="4692415" y="3587136"/>
                  </a:lnTo>
                  <a:lnTo>
                    <a:pt x="4713340" y="3546822"/>
                  </a:lnTo>
                  <a:lnTo>
                    <a:pt x="4733547" y="3506085"/>
                  </a:lnTo>
                  <a:lnTo>
                    <a:pt x="4753028" y="3464933"/>
                  </a:lnTo>
                  <a:lnTo>
                    <a:pt x="4771775" y="3423375"/>
                  </a:lnTo>
                  <a:lnTo>
                    <a:pt x="4789780" y="3381420"/>
                  </a:lnTo>
                  <a:lnTo>
                    <a:pt x="4807033" y="3339075"/>
                  </a:lnTo>
                  <a:lnTo>
                    <a:pt x="4823526" y="3296350"/>
                  </a:lnTo>
                  <a:lnTo>
                    <a:pt x="4839251" y="3253252"/>
                  </a:lnTo>
                  <a:lnTo>
                    <a:pt x="4854200" y="3209790"/>
                  </a:lnTo>
                  <a:lnTo>
                    <a:pt x="4868364" y="3165973"/>
                  </a:lnTo>
                  <a:lnTo>
                    <a:pt x="4881735" y="3121809"/>
                  </a:lnTo>
                  <a:lnTo>
                    <a:pt x="4894304" y="3077306"/>
                  </a:lnTo>
                  <a:lnTo>
                    <a:pt x="4906064" y="3032472"/>
                  </a:lnTo>
                  <a:lnTo>
                    <a:pt x="4917004" y="2987317"/>
                  </a:lnTo>
                  <a:lnTo>
                    <a:pt x="4927118" y="2941848"/>
                  </a:lnTo>
                  <a:lnTo>
                    <a:pt x="4936396" y="2896075"/>
                  </a:lnTo>
                  <a:lnTo>
                    <a:pt x="4944831" y="2850004"/>
                  </a:lnTo>
                  <a:lnTo>
                    <a:pt x="4952414" y="2803646"/>
                  </a:lnTo>
                  <a:lnTo>
                    <a:pt x="4959135" y="2757007"/>
                  </a:lnTo>
                  <a:lnTo>
                    <a:pt x="4964989" y="2710098"/>
                  </a:lnTo>
                  <a:lnTo>
                    <a:pt x="4969964" y="2662925"/>
                  </a:lnTo>
                  <a:lnTo>
                    <a:pt x="4974054" y="2615498"/>
                  </a:lnTo>
                  <a:lnTo>
                    <a:pt x="4977250" y="2567825"/>
                  </a:lnTo>
                  <a:lnTo>
                    <a:pt x="4979543" y="2519914"/>
                  </a:lnTo>
                  <a:lnTo>
                    <a:pt x="4980925" y="2471774"/>
                  </a:lnTo>
                  <a:lnTo>
                    <a:pt x="4981387" y="2423413"/>
                  </a:lnTo>
                  <a:close/>
                </a:path>
              </a:pathLst>
            </a:custGeom>
            <a:ln w="46878">
              <a:solidFill>
                <a:srgbClr val="FFFFFF"/>
              </a:solidFill>
            </a:ln>
          </p:spPr>
          <p:txBody>
            <a:bodyPr wrap="square" lIns="0" tIns="0" rIns="0" bIns="0" rtlCol="0"/>
            <a:lstStyle/>
            <a:p>
              <a:endParaRPr b="1"/>
            </a:p>
          </p:txBody>
        </p:sp>
        <p:sp>
          <p:nvSpPr>
            <p:cNvPr id="13" name="object 6">
              <a:extLst>
                <a:ext uri="{FF2B5EF4-FFF2-40B4-BE49-F238E27FC236}">
                  <a16:creationId xmlns:a16="http://schemas.microsoft.com/office/drawing/2014/main" id="{71FB8F7F-8F24-54DB-452B-C8AD145A9953}"/>
                </a:ext>
              </a:extLst>
            </p:cNvPr>
            <p:cNvSpPr/>
            <p:nvPr/>
          </p:nvSpPr>
          <p:spPr>
            <a:xfrm>
              <a:off x="1468416" y="23438"/>
              <a:ext cx="630555" cy="3968750"/>
            </a:xfrm>
            <a:custGeom>
              <a:avLst/>
              <a:gdLst/>
              <a:ahLst/>
              <a:cxnLst/>
              <a:rect l="l" t="t" r="r" b="b"/>
              <a:pathLst>
                <a:path w="630555" h="3968750">
                  <a:moveTo>
                    <a:pt x="630242" y="3634884"/>
                  </a:moveTo>
                  <a:lnTo>
                    <a:pt x="630242" y="3624989"/>
                  </a:lnTo>
                  <a:lnTo>
                    <a:pt x="630106" y="3625104"/>
                  </a:lnTo>
                  <a:lnTo>
                    <a:pt x="629855" y="3625334"/>
                  </a:lnTo>
                  <a:lnTo>
                    <a:pt x="629855" y="0"/>
                  </a:lnTo>
                  <a:lnTo>
                    <a:pt x="2565" y="0"/>
                  </a:lnTo>
                  <a:lnTo>
                    <a:pt x="0" y="2250601"/>
                  </a:lnTo>
                  <a:lnTo>
                    <a:pt x="0" y="3968633"/>
                  </a:lnTo>
                  <a:lnTo>
                    <a:pt x="49735" y="3952837"/>
                  </a:lnTo>
                  <a:lnTo>
                    <a:pt x="98845" y="3935736"/>
                  </a:lnTo>
                  <a:lnTo>
                    <a:pt x="147304" y="3917346"/>
                  </a:lnTo>
                  <a:lnTo>
                    <a:pt x="195086" y="3897684"/>
                  </a:lnTo>
                  <a:lnTo>
                    <a:pt x="242168" y="3876768"/>
                  </a:lnTo>
                  <a:lnTo>
                    <a:pt x="288524" y="3854613"/>
                  </a:lnTo>
                  <a:lnTo>
                    <a:pt x="334129" y="3831239"/>
                  </a:lnTo>
                  <a:lnTo>
                    <a:pt x="378959" y="3806661"/>
                  </a:lnTo>
                  <a:lnTo>
                    <a:pt x="422987" y="3780897"/>
                  </a:lnTo>
                  <a:lnTo>
                    <a:pt x="466190" y="3753964"/>
                  </a:lnTo>
                  <a:lnTo>
                    <a:pt x="508541" y="3725879"/>
                  </a:lnTo>
                  <a:lnTo>
                    <a:pt x="550017" y="3696659"/>
                  </a:lnTo>
                  <a:lnTo>
                    <a:pt x="590593" y="3666322"/>
                  </a:lnTo>
                  <a:lnTo>
                    <a:pt x="630242" y="3634884"/>
                  </a:lnTo>
                  <a:close/>
                </a:path>
              </a:pathLst>
            </a:custGeom>
            <a:ln w="46878">
              <a:solidFill>
                <a:srgbClr val="FFFFFF"/>
              </a:solidFill>
            </a:ln>
          </p:spPr>
          <p:txBody>
            <a:bodyPr wrap="square" lIns="0" tIns="0" rIns="0" bIns="0" rtlCol="0"/>
            <a:lstStyle/>
            <a:p>
              <a:endParaRPr b="1"/>
            </a:p>
          </p:txBody>
        </p:sp>
        <p:sp>
          <p:nvSpPr>
            <p:cNvPr id="14" name="object 7">
              <a:extLst>
                <a:ext uri="{FF2B5EF4-FFF2-40B4-BE49-F238E27FC236}">
                  <a16:creationId xmlns:a16="http://schemas.microsoft.com/office/drawing/2014/main" id="{C7CFBC9F-1ABA-8F6D-8F60-3633E6AAC54C}"/>
                </a:ext>
              </a:extLst>
            </p:cNvPr>
            <p:cNvSpPr/>
            <p:nvPr/>
          </p:nvSpPr>
          <p:spPr>
            <a:xfrm>
              <a:off x="15673836" y="1201408"/>
              <a:ext cx="4406900" cy="677545"/>
            </a:xfrm>
            <a:custGeom>
              <a:avLst/>
              <a:gdLst/>
              <a:ahLst/>
              <a:cxnLst/>
              <a:rect l="l" t="t" r="r" b="b"/>
              <a:pathLst>
                <a:path w="4406900" h="677544">
                  <a:moveTo>
                    <a:pt x="4406829" y="0"/>
                  </a:moveTo>
                  <a:lnTo>
                    <a:pt x="0" y="0"/>
                  </a:lnTo>
                  <a:lnTo>
                    <a:pt x="0" y="677036"/>
                  </a:lnTo>
                  <a:lnTo>
                    <a:pt x="4406829" y="677036"/>
                  </a:lnTo>
                  <a:lnTo>
                    <a:pt x="4406829" y="0"/>
                  </a:lnTo>
                  <a:close/>
                </a:path>
              </a:pathLst>
            </a:custGeom>
            <a:ln w="46878">
              <a:solidFill>
                <a:srgbClr val="FFFFFF"/>
              </a:solidFill>
            </a:ln>
          </p:spPr>
          <p:txBody>
            <a:bodyPr wrap="square" lIns="0" tIns="0" rIns="0" bIns="0" rtlCol="0"/>
            <a:lstStyle/>
            <a:p>
              <a:endParaRPr b="1"/>
            </a:p>
          </p:txBody>
        </p:sp>
      </p:grpSp>
      <p:sp>
        <p:nvSpPr>
          <p:cNvPr id="2" name="Holder 2"/>
          <p:cNvSpPr>
            <a:spLocks noGrp="1"/>
          </p:cNvSpPr>
          <p:nvPr>
            <p:ph type="ctrTitle"/>
          </p:nvPr>
        </p:nvSpPr>
        <p:spPr>
          <a:xfrm>
            <a:off x="1212850" y="4276804"/>
            <a:ext cx="17088486" cy="923330"/>
          </a:xfrm>
          <a:prstGeom prst="rect">
            <a:avLst/>
          </a:prstGeom>
        </p:spPr>
        <p:txBody>
          <a:bodyPr wrap="square" lIns="0" tIns="0" rIns="0" bIns="0">
            <a:spAutoFit/>
          </a:bodyPr>
          <a:lstStyle>
            <a:lvl1pPr algn="ctr">
              <a:defRPr sz="6000" b="1">
                <a:solidFill>
                  <a:schemeClr val="bg1"/>
                </a:solidFill>
                <a:latin typeface="+mj-lt"/>
              </a:defRPr>
            </a:lvl1pPr>
          </a:lstStyle>
          <a:p>
            <a:endParaRPr dirty="0"/>
          </a:p>
        </p:txBody>
      </p:sp>
      <p:sp>
        <p:nvSpPr>
          <p:cNvPr id="3" name="Holder 3"/>
          <p:cNvSpPr>
            <a:spLocks noGrp="1"/>
          </p:cNvSpPr>
          <p:nvPr>
            <p:ph type="subTitle" idx="4"/>
          </p:nvPr>
        </p:nvSpPr>
        <p:spPr>
          <a:xfrm>
            <a:off x="1212850" y="6191187"/>
            <a:ext cx="17088486" cy="461665"/>
          </a:xfrm>
          <a:prstGeom prst="rect">
            <a:avLst/>
          </a:prstGeom>
        </p:spPr>
        <p:txBody>
          <a:bodyPr wrap="square" lIns="0" tIns="0" rIns="0" bIns="0">
            <a:spAutoFit/>
          </a:bodyPr>
          <a:lstStyle>
            <a:lvl1pPr algn="ctr">
              <a:defRPr sz="3000">
                <a:solidFill>
                  <a:schemeClr val="bg1"/>
                </a:solidFill>
                <a:latin typeface="+mj-lt"/>
              </a:defRPr>
            </a:lvl1pPr>
          </a:lstStyle>
          <a:p>
            <a:endParaRPr dirty="0"/>
          </a:p>
        </p:txBody>
      </p:sp>
      <p:sp>
        <p:nvSpPr>
          <p:cNvPr id="15" name="Holder 6">
            <a:extLst>
              <a:ext uri="{FF2B5EF4-FFF2-40B4-BE49-F238E27FC236}">
                <a16:creationId xmlns:a16="http://schemas.microsoft.com/office/drawing/2014/main" id="{18F9C758-0FF1-C3F8-43ED-495A6BEBF6B8}"/>
              </a:ext>
            </a:extLst>
          </p:cNvPr>
          <p:cNvSpPr>
            <a:spLocks noGrp="1"/>
          </p:cNvSpPr>
          <p:nvPr>
            <p:ph type="sldNum" sz="quarter" idx="7"/>
          </p:nvPr>
        </p:nvSpPr>
        <p:spPr>
          <a:xfrm>
            <a:off x="17888974" y="11937469"/>
            <a:ext cx="1047254" cy="223138"/>
          </a:xfrm>
          <a:prstGeom prst="rect">
            <a:avLst/>
          </a:prstGeom>
        </p:spPr>
        <p:txBody>
          <a:bodyPr lIns="0" tIns="0" rIns="0" bIns="0"/>
          <a:lstStyle>
            <a:lvl1pPr>
              <a:defRPr sz="1450" b="0" i="0">
                <a:solidFill>
                  <a:srgbClr val="A78A4C"/>
                </a:solidFill>
                <a:latin typeface="HelveticaNeue-Light"/>
                <a:cs typeface="HelveticaNeue-Light"/>
              </a:defRPr>
            </a:lvl1pPr>
          </a:lstStyle>
          <a:p>
            <a:pPr marL="38100">
              <a:lnSpc>
                <a:spcPct val="100000"/>
              </a:lnSpc>
              <a:spcBef>
                <a:spcPts val="85"/>
              </a:spcBef>
            </a:pPr>
            <a:fld id="{81D60167-4931-47E6-BA6A-407CBD079E47}" type="slidenum">
              <a:rPr spc="15"/>
              <a:t>‹Nr.›</a:t>
            </a:fld>
            <a:endParaRPr spc="15" dirty="0"/>
          </a:p>
        </p:txBody>
      </p:sp>
      <p:grpSp>
        <p:nvGrpSpPr>
          <p:cNvPr id="16" name="Gruppieren 15">
            <a:extLst>
              <a:ext uri="{FF2B5EF4-FFF2-40B4-BE49-F238E27FC236}">
                <a16:creationId xmlns:a16="http://schemas.microsoft.com/office/drawing/2014/main" id="{45F02786-1F5B-06A5-E5DF-03A11B4CE370}"/>
              </a:ext>
            </a:extLst>
          </p:cNvPr>
          <p:cNvGrpSpPr/>
          <p:nvPr userDrawn="1"/>
        </p:nvGrpSpPr>
        <p:grpSpPr>
          <a:xfrm>
            <a:off x="908050" y="11226800"/>
            <a:ext cx="3970020" cy="721351"/>
            <a:chOff x="6775450" y="10693400"/>
            <a:chExt cx="3970020" cy="721351"/>
          </a:xfrm>
        </p:grpSpPr>
        <p:pic>
          <p:nvPicPr>
            <p:cNvPr id="17" name="Picture 2" descr="Europaflagge – Wikipedia">
              <a:extLst>
                <a:ext uri="{FF2B5EF4-FFF2-40B4-BE49-F238E27FC236}">
                  <a16:creationId xmlns:a16="http://schemas.microsoft.com/office/drawing/2014/main" id="{3175E16E-08B7-801E-4FCC-7B381DC5CF0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5450" y="10728263"/>
              <a:ext cx="995349" cy="663566"/>
            </a:xfrm>
            <a:prstGeom prst="rect">
              <a:avLst/>
            </a:prstGeom>
            <a:noFill/>
            <a:extLst>
              <a:ext uri="{909E8E84-426E-40DD-AFC4-6F175D3DCCD1}">
                <a14:hiddenFill xmlns:a14="http://schemas.microsoft.com/office/drawing/2010/main">
                  <a:solidFill>
                    <a:srgbClr val="FFFFFF"/>
                  </a:solidFill>
                </a14:hiddenFill>
              </a:ext>
            </a:extLst>
          </p:spPr>
        </p:pic>
        <p:sp>
          <p:nvSpPr>
            <p:cNvPr id="18" name="object 8">
              <a:extLst>
                <a:ext uri="{FF2B5EF4-FFF2-40B4-BE49-F238E27FC236}">
                  <a16:creationId xmlns:a16="http://schemas.microsoft.com/office/drawing/2014/main" id="{0A7E879D-A6A4-F58D-E033-569FF8369AFE}"/>
                </a:ext>
              </a:extLst>
            </p:cNvPr>
            <p:cNvSpPr txBox="1"/>
            <p:nvPr/>
          </p:nvSpPr>
          <p:spPr>
            <a:xfrm>
              <a:off x="7918450" y="10693400"/>
              <a:ext cx="2827020" cy="721351"/>
            </a:xfrm>
            <a:prstGeom prst="rect">
              <a:avLst/>
            </a:prstGeom>
          </p:spPr>
          <p:txBody>
            <a:bodyPr vert="horz" wrap="square" lIns="0" tIns="13335" rIns="0" bIns="0" rtlCol="0">
              <a:spAutoFit/>
            </a:bodyPr>
            <a:lstStyle/>
            <a:p>
              <a:pPr marL="12700">
                <a:lnSpc>
                  <a:spcPct val="100000"/>
                </a:lnSpc>
                <a:spcBef>
                  <a:spcPts val="105"/>
                </a:spcBef>
              </a:pPr>
              <a:r>
                <a:rPr lang="de-AT" sz="2300" b="1" dirty="0">
                  <a:solidFill>
                    <a:srgbClr val="FFFFFF"/>
                  </a:solidFill>
                  <a:latin typeface="OpenSans-Semibold"/>
                  <a:cs typeface="OpenSans-Semibold"/>
                </a:rPr>
                <a:t>Co-funded by the</a:t>
              </a:r>
              <a:br>
                <a:rPr lang="de-AT" sz="2300" b="1" dirty="0">
                  <a:solidFill>
                    <a:srgbClr val="FFFFFF"/>
                  </a:solidFill>
                  <a:latin typeface="OpenSans-Semibold"/>
                  <a:cs typeface="OpenSans-Semibold"/>
                </a:rPr>
              </a:br>
              <a:r>
                <a:rPr lang="de-AT" sz="2300" b="1" dirty="0">
                  <a:solidFill>
                    <a:srgbClr val="FFFFFF"/>
                  </a:solidFill>
                  <a:latin typeface="OpenSans-Semibold"/>
                  <a:cs typeface="OpenSans-Semibold"/>
                </a:rPr>
                <a:t>European Union</a:t>
              </a:r>
              <a:endParaRPr sz="2300">
                <a:latin typeface="OpenSans-Semibold"/>
                <a:cs typeface="OpenSans-Semibold"/>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7231199" y="11172070"/>
            <a:ext cx="587375" cy="579755"/>
          </a:xfrm>
          <a:custGeom>
            <a:avLst/>
            <a:gdLst/>
            <a:ahLst/>
            <a:cxnLst/>
            <a:rect l="l" t="t" r="r" b="b"/>
            <a:pathLst>
              <a:path w="587375" h="579754">
                <a:moveTo>
                  <a:pt x="587259" y="0"/>
                </a:moveTo>
                <a:lnTo>
                  <a:pt x="513460" y="0"/>
                </a:lnTo>
                <a:lnTo>
                  <a:pt x="513460" y="285687"/>
                </a:lnTo>
                <a:lnTo>
                  <a:pt x="507898" y="334898"/>
                </a:lnTo>
                <a:lnTo>
                  <a:pt x="492045" y="380220"/>
                </a:lnTo>
                <a:lnTo>
                  <a:pt x="467148" y="420422"/>
                </a:lnTo>
                <a:lnTo>
                  <a:pt x="434457" y="454279"/>
                </a:lnTo>
                <a:lnTo>
                  <a:pt x="434457" y="0"/>
                </a:lnTo>
                <a:lnTo>
                  <a:pt x="358407" y="0"/>
                </a:lnTo>
                <a:lnTo>
                  <a:pt x="358407" y="495754"/>
                </a:lnTo>
                <a:lnTo>
                  <a:pt x="342810" y="499947"/>
                </a:lnTo>
                <a:lnTo>
                  <a:pt x="326785" y="503005"/>
                </a:lnTo>
                <a:lnTo>
                  <a:pt x="310376" y="504877"/>
                </a:lnTo>
                <a:lnTo>
                  <a:pt x="293624" y="505513"/>
                </a:lnTo>
                <a:lnTo>
                  <a:pt x="249374" y="501039"/>
                </a:lnTo>
                <a:lnTo>
                  <a:pt x="208134" y="488212"/>
                </a:lnTo>
                <a:lnTo>
                  <a:pt x="170795" y="467921"/>
                </a:lnTo>
                <a:lnTo>
                  <a:pt x="138248" y="441058"/>
                </a:lnTo>
                <a:lnTo>
                  <a:pt x="111383" y="408513"/>
                </a:lnTo>
                <a:lnTo>
                  <a:pt x="91090" y="371175"/>
                </a:lnTo>
                <a:lnTo>
                  <a:pt x="78262" y="329937"/>
                </a:lnTo>
                <a:lnTo>
                  <a:pt x="73788" y="285687"/>
                </a:lnTo>
                <a:lnTo>
                  <a:pt x="73788" y="272431"/>
                </a:lnTo>
                <a:lnTo>
                  <a:pt x="0" y="272431"/>
                </a:lnTo>
                <a:lnTo>
                  <a:pt x="0" y="285687"/>
                </a:lnTo>
                <a:lnTo>
                  <a:pt x="3850" y="333251"/>
                </a:lnTo>
                <a:lnTo>
                  <a:pt x="14995" y="378394"/>
                </a:lnTo>
                <a:lnTo>
                  <a:pt x="32825" y="420508"/>
                </a:lnTo>
                <a:lnTo>
                  <a:pt x="56731" y="458984"/>
                </a:lnTo>
                <a:lnTo>
                  <a:pt x="86103" y="493212"/>
                </a:lnTo>
                <a:lnTo>
                  <a:pt x="120332" y="522583"/>
                </a:lnTo>
                <a:lnTo>
                  <a:pt x="158808" y="546488"/>
                </a:lnTo>
                <a:lnTo>
                  <a:pt x="200921" y="564317"/>
                </a:lnTo>
                <a:lnTo>
                  <a:pt x="246063" y="575462"/>
                </a:lnTo>
                <a:lnTo>
                  <a:pt x="293624" y="579312"/>
                </a:lnTo>
                <a:lnTo>
                  <a:pt x="341190" y="575462"/>
                </a:lnTo>
                <a:lnTo>
                  <a:pt x="386336" y="564317"/>
                </a:lnTo>
                <a:lnTo>
                  <a:pt x="428452" y="546488"/>
                </a:lnTo>
                <a:lnTo>
                  <a:pt x="466929" y="522583"/>
                </a:lnTo>
                <a:lnTo>
                  <a:pt x="501158" y="493212"/>
                </a:lnTo>
                <a:lnTo>
                  <a:pt x="530530" y="458984"/>
                </a:lnTo>
                <a:lnTo>
                  <a:pt x="554435" y="420508"/>
                </a:lnTo>
                <a:lnTo>
                  <a:pt x="572265" y="378394"/>
                </a:lnTo>
                <a:lnTo>
                  <a:pt x="583409" y="333251"/>
                </a:lnTo>
                <a:lnTo>
                  <a:pt x="587259" y="285687"/>
                </a:lnTo>
                <a:lnTo>
                  <a:pt x="587259" y="0"/>
                </a:lnTo>
                <a:close/>
              </a:path>
            </a:pathLst>
          </a:custGeom>
          <a:solidFill>
            <a:srgbClr val="A78A4C"/>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18065731" y="11020372"/>
            <a:ext cx="91557" cy="243814"/>
          </a:xfrm>
          <a:prstGeom prst="rect">
            <a:avLst/>
          </a:prstGeom>
        </p:spPr>
      </p:pic>
      <p:pic>
        <p:nvPicPr>
          <p:cNvPr id="18" name="bg object 18"/>
          <p:cNvPicPr/>
          <p:nvPr/>
        </p:nvPicPr>
        <p:blipFill>
          <a:blip r:embed="rId3" cstate="print"/>
          <a:stretch>
            <a:fillRect/>
          </a:stretch>
        </p:blipFill>
        <p:spPr>
          <a:xfrm>
            <a:off x="18196176" y="11020373"/>
            <a:ext cx="157984" cy="188088"/>
          </a:xfrm>
          <a:prstGeom prst="rect">
            <a:avLst/>
          </a:prstGeom>
        </p:spPr>
      </p:pic>
      <p:pic>
        <p:nvPicPr>
          <p:cNvPr id="19" name="bg object 19"/>
          <p:cNvPicPr/>
          <p:nvPr/>
        </p:nvPicPr>
        <p:blipFill>
          <a:blip r:embed="rId4" cstate="print"/>
          <a:stretch>
            <a:fillRect/>
          </a:stretch>
        </p:blipFill>
        <p:spPr>
          <a:xfrm>
            <a:off x="18384343" y="11017713"/>
            <a:ext cx="284270" cy="190748"/>
          </a:xfrm>
          <a:prstGeom prst="rect">
            <a:avLst/>
          </a:prstGeom>
        </p:spPr>
      </p:pic>
      <p:sp>
        <p:nvSpPr>
          <p:cNvPr id="20" name="bg object 20"/>
          <p:cNvSpPr/>
          <p:nvPr/>
        </p:nvSpPr>
        <p:spPr>
          <a:xfrm>
            <a:off x="18695001" y="11020376"/>
            <a:ext cx="50165" cy="186055"/>
          </a:xfrm>
          <a:custGeom>
            <a:avLst/>
            <a:gdLst/>
            <a:ahLst/>
            <a:cxnLst/>
            <a:rect l="l" t="t" r="r" b="b"/>
            <a:pathLst>
              <a:path w="50165" h="186054">
                <a:moveTo>
                  <a:pt x="50134" y="0"/>
                </a:moveTo>
                <a:lnTo>
                  <a:pt x="0" y="0"/>
                </a:lnTo>
                <a:lnTo>
                  <a:pt x="0" y="185554"/>
                </a:lnTo>
                <a:lnTo>
                  <a:pt x="50134" y="185554"/>
                </a:lnTo>
                <a:lnTo>
                  <a:pt x="50134" y="0"/>
                </a:lnTo>
                <a:close/>
              </a:path>
            </a:pathLst>
          </a:custGeom>
          <a:solidFill>
            <a:srgbClr val="7A7C81"/>
          </a:solidFill>
        </p:spPr>
        <p:txBody>
          <a:bodyPr wrap="square" lIns="0" tIns="0" rIns="0" bIns="0" rtlCol="0"/>
          <a:lstStyle/>
          <a:p>
            <a:endParaRPr/>
          </a:p>
        </p:txBody>
      </p:sp>
      <p:pic>
        <p:nvPicPr>
          <p:cNvPr id="21" name="bg object 21"/>
          <p:cNvPicPr/>
          <p:nvPr/>
        </p:nvPicPr>
        <p:blipFill>
          <a:blip r:embed="rId5" cstate="print"/>
          <a:stretch>
            <a:fillRect/>
          </a:stretch>
        </p:blipFill>
        <p:spPr>
          <a:xfrm>
            <a:off x="18778226" y="11017713"/>
            <a:ext cx="146738" cy="190748"/>
          </a:xfrm>
          <a:prstGeom prst="rect">
            <a:avLst/>
          </a:prstGeom>
        </p:spPr>
      </p:pic>
      <p:sp>
        <p:nvSpPr>
          <p:cNvPr id="22" name="bg object 22"/>
          <p:cNvSpPr/>
          <p:nvPr/>
        </p:nvSpPr>
        <p:spPr>
          <a:xfrm>
            <a:off x="18952884" y="11020512"/>
            <a:ext cx="109855" cy="185420"/>
          </a:xfrm>
          <a:custGeom>
            <a:avLst/>
            <a:gdLst/>
            <a:ahLst/>
            <a:cxnLst/>
            <a:rect l="l" t="t" r="r" b="b"/>
            <a:pathLst>
              <a:path w="109855" h="185420">
                <a:moveTo>
                  <a:pt x="109601" y="0"/>
                </a:moveTo>
                <a:lnTo>
                  <a:pt x="0" y="0"/>
                </a:lnTo>
                <a:lnTo>
                  <a:pt x="0" y="40640"/>
                </a:lnTo>
                <a:lnTo>
                  <a:pt x="0" y="69850"/>
                </a:lnTo>
                <a:lnTo>
                  <a:pt x="0" y="109220"/>
                </a:lnTo>
                <a:lnTo>
                  <a:pt x="0" y="144780"/>
                </a:lnTo>
                <a:lnTo>
                  <a:pt x="0" y="185420"/>
                </a:lnTo>
                <a:lnTo>
                  <a:pt x="109601" y="185420"/>
                </a:lnTo>
                <a:lnTo>
                  <a:pt x="109601" y="144780"/>
                </a:lnTo>
                <a:lnTo>
                  <a:pt x="49885" y="144780"/>
                </a:lnTo>
                <a:lnTo>
                  <a:pt x="49885" y="109220"/>
                </a:lnTo>
                <a:lnTo>
                  <a:pt x="105181" y="109220"/>
                </a:lnTo>
                <a:lnTo>
                  <a:pt x="105181" y="69850"/>
                </a:lnTo>
                <a:lnTo>
                  <a:pt x="49885" y="69850"/>
                </a:lnTo>
                <a:lnTo>
                  <a:pt x="49885" y="40640"/>
                </a:lnTo>
                <a:lnTo>
                  <a:pt x="109601" y="40640"/>
                </a:lnTo>
                <a:lnTo>
                  <a:pt x="109601" y="0"/>
                </a:lnTo>
                <a:close/>
              </a:path>
            </a:pathLst>
          </a:custGeom>
          <a:solidFill>
            <a:srgbClr val="7A7C81"/>
          </a:solidFill>
        </p:spPr>
        <p:txBody>
          <a:bodyPr wrap="square" lIns="0" tIns="0" rIns="0" bIns="0" rtlCol="0"/>
          <a:lstStyle/>
          <a:p>
            <a:endParaRPr/>
          </a:p>
        </p:txBody>
      </p:sp>
      <p:pic>
        <p:nvPicPr>
          <p:cNvPr id="23" name="bg object 23"/>
          <p:cNvPicPr/>
          <p:nvPr/>
        </p:nvPicPr>
        <p:blipFill>
          <a:blip r:embed="rId6" cstate="print"/>
          <a:stretch>
            <a:fillRect/>
          </a:stretch>
        </p:blipFill>
        <p:spPr>
          <a:xfrm>
            <a:off x="18055059" y="11302723"/>
            <a:ext cx="235657" cy="180287"/>
          </a:xfrm>
          <a:prstGeom prst="rect">
            <a:avLst/>
          </a:prstGeom>
        </p:spPr>
      </p:pic>
      <p:sp>
        <p:nvSpPr>
          <p:cNvPr id="24" name="bg object 24"/>
          <p:cNvSpPr/>
          <p:nvPr/>
        </p:nvSpPr>
        <p:spPr>
          <a:xfrm>
            <a:off x="18316233" y="11302681"/>
            <a:ext cx="362585" cy="180340"/>
          </a:xfrm>
          <a:custGeom>
            <a:avLst/>
            <a:gdLst/>
            <a:ahLst/>
            <a:cxnLst/>
            <a:rect l="l" t="t" r="r" b="b"/>
            <a:pathLst>
              <a:path w="362584" h="180340">
                <a:moveTo>
                  <a:pt x="29476" y="50"/>
                </a:moveTo>
                <a:lnTo>
                  <a:pt x="0" y="50"/>
                </a:lnTo>
                <a:lnTo>
                  <a:pt x="0" y="180340"/>
                </a:lnTo>
                <a:lnTo>
                  <a:pt x="29476" y="180340"/>
                </a:lnTo>
                <a:lnTo>
                  <a:pt x="29476" y="50"/>
                </a:lnTo>
                <a:close/>
              </a:path>
              <a:path w="362584" h="180340">
                <a:moveTo>
                  <a:pt x="192379" y="0"/>
                </a:moveTo>
                <a:lnTo>
                  <a:pt x="56845" y="0"/>
                </a:lnTo>
                <a:lnTo>
                  <a:pt x="56845" y="25400"/>
                </a:lnTo>
                <a:lnTo>
                  <a:pt x="109880" y="25400"/>
                </a:lnTo>
                <a:lnTo>
                  <a:pt x="109880" y="180340"/>
                </a:lnTo>
                <a:lnTo>
                  <a:pt x="139344" y="180340"/>
                </a:lnTo>
                <a:lnTo>
                  <a:pt x="139344" y="25400"/>
                </a:lnTo>
                <a:lnTo>
                  <a:pt x="192379" y="25400"/>
                </a:lnTo>
                <a:lnTo>
                  <a:pt x="192379" y="0"/>
                </a:lnTo>
                <a:close/>
              </a:path>
              <a:path w="362584" h="180340">
                <a:moveTo>
                  <a:pt x="362191" y="0"/>
                </a:moveTo>
                <a:lnTo>
                  <a:pt x="332587" y="0"/>
                </a:lnTo>
                <a:lnTo>
                  <a:pt x="332587" y="73660"/>
                </a:lnTo>
                <a:lnTo>
                  <a:pt x="249478" y="73660"/>
                </a:lnTo>
                <a:lnTo>
                  <a:pt x="249478" y="0"/>
                </a:lnTo>
                <a:lnTo>
                  <a:pt x="220002" y="0"/>
                </a:lnTo>
                <a:lnTo>
                  <a:pt x="220002" y="73660"/>
                </a:lnTo>
                <a:lnTo>
                  <a:pt x="220002" y="99060"/>
                </a:lnTo>
                <a:lnTo>
                  <a:pt x="220002" y="180340"/>
                </a:lnTo>
                <a:lnTo>
                  <a:pt x="249478" y="180340"/>
                </a:lnTo>
                <a:lnTo>
                  <a:pt x="249478" y="99060"/>
                </a:lnTo>
                <a:lnTo>
                  <a:pt x="332587" y="99060"/>
                </a:lnTo>
                <a:lnTo>
                  <a:pt x="332587" y="180340"/>
                </a:lnTo>
                <a:lnTo>
                  <a:pt x="362191" y="180340"/>
                </a:lnTo>
                <a:lnTo>
                  <a:pt x="362191" y="99060"/>
                </a:lnTo>
                <a:lnTo>
                  <a:pt x="362191" y="73660"/>
                </a:lnTo>
                <a:lnTo>
                  <a:pt x="362191" y="0"/>
                </a:lnTo>
                <a:close/>
              </a:path>
            </a:pathLst>
          </a:custGeom>
          <a:solidFill>
            <a:srgbClr val="7A7C81"/>
          </a:solidFill>
        </p:spPr>
        <p:txBody>
          <a:bodyPr wrap="square" lIns="0" tIns="0" rIns="0" bIns="0" rtlCol="0"/>
          <a:lstStyle/>
          <a:p>
            <a:endParaRPr/>
          </a:p>
        </p:txBody>
      </p:sp>
      <p:pic>
        <p:nvPicPr>
          <p:cNvPr id="25" name="bg object 25"/>
          <p:cNvPicPr/>
          <p:nvPr/>
        </p:nvPicPr>
        <p:blipFill>
          <a:blip r:embed="rId7" cstate="print"/>
          <a:stretch>
            <a:fillRect/>
          </a:stretch>
        </p:blipFill>
        <p:spPr>
          <a:xfrm>
            <a:off x="18717022" y="11299886"/>
            <a:ext cx="168947" cy="185596"/>
          </a:xfrm>
          <a:prstGeom prst="rect">
            <a:avLst/>
          </a:prstGeom>
        </p:spPr>
      </p:pic>
      <p:pic>
        <p:nvPicPr>
          <p:cNvPr id="26" name="bg object 26"/>
          <p:cNvPicPr/>
          <p:nvPr/>
        </p:nvPicPr>
        <p:blipFill>
          <a:blip r:embed="rId8" cstate="print"/>
          <a:stretch>
            <a:fillRect/>
          </a:stretch>
        </p:blipFill>
        <p:spPr>
          <a:xfrm>
            <a:off x="18923085" y="11302724"/>
            <a:ext cx="142927" cy="182758"/>
          </a:xfrm>
          <a:prstGeom prst="rect">
            <a:avLst/>
          </a:prstGeom>
        </p:spPr>
      </p:pic>
      <p:sp>
        <p:nvSpPr>
          <p:cNvPr id="27" name="bg object 27"/>
          <p:cNvSpPr/>
          <p:nvPr/>
        </p:nvSpPr>
        <p:spPr>
          <a:xfrm>
            <a:off x="19091898" y="11302681"/>
            <a:ext cx="135890" cy="180340"/>
          </a:xfrm>
          <a:custGeom>
            <a:avLst/>
            <a:gdLst/>
            <a:ahLst/>
            <a:cxnLst/>
            <a:rect l="l" t="t" r="r" b="b"/>
            <a:pathLst>
              <a:path w="135890" h="180340">
                <a:moveTo>
                  <a:pt x="135534" y="0"/>
                </a:moveTo>
                <a:lnTo>
                  <a:pt x="0" y="0"/>
                </a:lnTo>
                <a:lnTo>
                  <a:pt x="0" y="25400"/>
                </a:lnTo>
                <a:lnTo>
                  <a:pt x="53022" y="25400"/>
                </a:lnTo>
                <a:lnTo>
                  <a:pt x="53022" y="180340"/>
                </a:lnTo>
                <a:lnTo>
                  <a:pt x="82499" y="180340"/>
                </a:lnTo>
                <a:lnTo>
                  <a:pt x="82499" y="25400"/>
                </a:lnTo>
                <a:lnTo>
                  <a:pt x="135534" y="25400"/>
                </a:lnTo>
                <a:lnTo>
                  <a:pt x="135534" y="0"/>
                </a:lnTo>
                <a:close/>
              </a:path>
            </a:pathLst>
          </a:custGeom>
          <a:solidFill>
            <a:srgbClr val="7A7C81"/>
          </a:solidFill>
        </p:spPr>
        <p:txBody>
          <a:bodyPr wrap="square" lIns="0" tIns="0" rIns="0" bIns="0" rtlCol="0"/>
          <a:lstStyle/>
          <a:p>
            <a:endParaRPr/>
          </a:p>
        </p:txBody>
      </p:sp>
      <p:sp>
        <p:nvSpPr>
          <p:cNvPr id="28" name="bg object 28"/>
          <p:cNvSpPr/>
          <p:nvPr/>
        </p:nvSpPr>
        <p:spPr>
          <a:xfrm>
            <a:off x="18065725" y="11566511"/>
            <a:ext cx="142875" cy="180975"/>
          </a:xfrm>
          <a:custGeom>
            <a:avLst/>
            <a:gdLst/>
            <a:ahLst/>
            <a:cxnLst/>
            <a:rect l="l" t="t" r="r" b="b"/>
            <a:pathLst>
              <a:path w="142875" h="180975">
                <a:moveTo>
                  <a:pt x="98767" y="169303"/>
                </a:moveTo>
                <a:lnTo>
                  <a:pt x="12598" y="169303"/>
                </a:lnTo>
                <a:lnTo>
                  <a:pt x="12598" y="393"/>
                </a:lnTo>
                <a:lnTo>
                  <a:pt x="0" y="393"/>
                </a:lnTo>
                <a:lnTo>
                  <a:pt x="0" y="169303"/>
                </a:lnTo>
                <a:lnTo>
                  <a:pt x="0" y="180733"/>
                </a:lnTo>
                <a:lnTo>
                  <a:pt x="98767" y="180733"/>
                </a:lnTo>
                <a:lnTo>
                  <a:pt x="98767" y="169303"/>
                </a:lnTo>
                <a:close/>
              </a:path>
              <a:path w="142875" h="180975">
                <a:moveTo>
                  <a:pt x="142532" y="0"/>
                </a:moveTo>
                <a:lnTo>
                  <a:pt x="129921" y="0"/>
                </a:lnTo>
                <a:lnTo>
                  <a:pt x="129921" y="180733"/>
                </a:lnTo>
                <a:lnTo>
                  <a:pt x="142532" y="180733"/>
                </a:lnTo>
                <a:lnTo>
                  <a:pt x="142532" y="0"/>
                </a:lnTo>
                <a:close/>
              </a:path>
            </a:pathLst>
          </a:custGeom>
          <a:solidFill>
            <a:srgbClr val="7A7C81"/>
          </a:solidFill>
        </p:spPr>
        <p:txBody>
          <a:bodyPr wrap="square" lIns="0" tIns="0" rIns="0" bIns="0" rtlCol="0"/>
          <a:lstStyle/>
          <a:p>
            <a:endParaRPr/>
          </a:p>
        </p:txBody>
      </p:sp>
      <p:sp>
        <p:nvSpPr>
          <p:cNvPr id="29" name="bg object 29"/>
          <p:cNvSpPr/>
          <p:nvPr/>
        </p:nvSpPr>
        <p:spPr>
          <a:xfrm>
            <a:off x="18235080" y="11566511"/>
            <a:ext cx="170180" cy="180975"/>
          </a:xfrm>
          <a:custGeom>
            <a:avLst/>
            <a:gdLst/>
            <a:ahLst/>
            <a:cxnLst/>
            <a:rect l="l" t="t" r="r" b="b"/>
            <a:pathLst>
              <a:path w="170180" h="180975">
                <a:moveTo>
                  <a:pt x="130175" y="393"/>
                </a:moveTo>
                <a:lnTo>
                  <a:pt x="0" y="393"/>
                </a:lnTo>
                <a:lnTo>
                  <a:pt x="0" y="11823"/>
                </a:lnTo>
                <a:lnTo>
                  <a:pt x="58724" y="11823"/>
                </a:lnTo>
                <a:lnTo>
                  <a:pt x="58724" y="180733"/>
                </a:lnTo>
                <a:lnTo>
                  <a:pt x="71450" y="180733"/>
                </a:lnTo>
                <a:lnTo>
                  <a:pt x="71450" y="11823"/>
                </a:lnTo>
                <a:lnTo>
                  <a:pt x="130175" y="11823"/>
                </a:lnTo>
                <a:lnTo>
                  <a:pt x="130175" y="393"/>
                </a:lnTo>
                <a:close/>
              </a:path>
              <a:path w="170180" h="180975">
                <a:moveTo>
                  <a:pt x="169608" y="0"/>
                </a:moveTo>
                <a:lnTo>
                  <a:pt x="156997" y="0"/>
                </a:lnTo>
                <a:lnTo>
                  <a:pt x="156997" y="180733"/>
                </a:lnTo>
                <a:lnTo>
                  <a:pt x="169608" y="180733"/>
                </a:lnTo>
                <a:lnTo>
                  <a:pt x="169608" y="0"/>
                </a:lnTo>
                <a:close/>
              </a:path>
            </a:pathLst>
          </a:custGeom>
          <a:solidFill>
            <a:srgbClr val="7A7C81"/>
          </a:solidFill>
        </p:spPr>
        <p:txBody>
          <a:bodyPr wrap="square" lIns="0" tIns="0" rIns="0" bIns="0" rtlCol="0"/>
          <a:lstStyle/>
          <a:p>
            <a:endParaRPr/>
          </a:p>
        </p:txBody>
      </p:sp>
      <p:pic>
        <p:nvPicPr>
          <p:cNvPr id="30" name="bg object 30"/>
          <p:cNvPicPr/>
          <p:nvPr/>
        </p:nvPicPr>
        <p:blipFill>
          <a:blip r:embed="rId9" cstate="print"/>
          <a:stretch>
            <a:fillRect/>
          </a:stretch>
        </p:blipFill>
        <p:spPr>
          <a:xfrm>
            <a:off x="18446220" y="11563659"/>
            <a:ext cx="147367" cy="186046"/>
          </a:xfrm>
          <a:prstGeom prst="rect">
            <a:avLst/>
          </a:prstGeom>
        </p:spPr>
      </p:pic>
      <p:pic>
        <p:nvPicPr>
          <p:cNvPr id="31" name="bg object 31"/>
          <p:cNvPicPr/>
          <p:nvPr/>
        </p:nvPicPr>
        <p:blipFill>
          <a:blip r:embed="rId10" cstate="print"/>
          <a:stretch>
            <a:fillRect/>
          </a:stretch>
        </p:blipFill>
        <p:spPr>
          <a:xfrm>
            <a:off x="18613357" y="11565767"/>
            <a:ext cx="283342" cy="181470"/>
          </a:xfrm>
          <a:prstGeom prst="rect">
            <a:avLst/>
          </a:prstGeom>
        </p:spPr>
      </p:pic>
      <p:sp>
        <p:nvSpPr>
          <p:cNvPr id="32" name="bg object 32"/>
          <p:cNvSpPr/>
          <p:nvPr/>
        </p:nvSpPr>
        <p:spPr>
          <a:xfrm>
            <a:off x="18923528" y="11566506"/>
            <a:ext cx="12700" cy="180975"/>
          </a:xfrm>
          <a:custGeom>
            <a:avLst/>
            <a:gdLst/>
            <a:ahLst/>
            <a:cxnLst/>
            <a:rect l="l" t="t" r="r" b="b"/>
            <a:pathLst>
              <a:path w="12700" h="180975">
                <a:moveTo>
                  <a:pt x="12606" y="0"/>
                </a:moveTo>
                <a:lnTo>
                  <a:pt x="0" y="0"/>
                </a:lnTo>
                <a:lnTo>
                  <a:pt x="0" y="180727"/>
                </a:lnTo>
                <a:lnTo>
                  <a:pt x="12606" y="180727"/>
                </a:lnTo>
                <a:lnTo>
                  <a:pt x="12606" y="0"/>
                </a:lnTo>
                <a:close/>
              </a:path>
            </a:pathLst>
          </a:custGeom>
          <a:solidFill>
            <a:srgbClr val="7A7C81"/>
          </a:solidFill>
        </p:spPr>
        <p:txBody>
          <a:bodyPr wrap="square" lIns="0" tIns="0" rIns="0" bIns="0" rtlCol="0"/>
          <a:lstStyle/>
          <a:p>
            <a:endParaRPr/>
          </a:p>
        </p:txBody>
      </p:sp>
      <p:pic>
        <p:nvPicPr>
          <p:cNvPr id="33" name="bg object 33"/>
          <p:cNvPicPr/>
          <p:nvPr/>
        </p:nvPicPr>
        <p:blipFill>
          <a:blip r:embed="rId11" cstate="print"/>
          <a:stretch>
            <a:fillRect/>
          </a:stretch>
        </p:blipFill>
        <p:spPr>
          <a:xfrm>
            <a:off x="18977667" y="11563661"/>
            <a:ext cx="161576" cy="186046"/>
          </a:xfrm>
          <a:prstGeom prst="rect">
            <a:avLst/>
          </a:prstGeom>
        </p:spPr>
      </p:pic>
      <p:pic>
        <p:nvPicPr>
          <p:cNvPr id="34" name="bg object 34"/>
          <p:cNvPicPr/>
          <p:nvPr/>
        </p:nvPicPr>
        <p:blipFill>
          <a:blip r:embed="rId12" cstate="print"/>
          <a:stretch>
            <a:fillRect/>
          </a:stretch>
        </p:blipFill>
        <p:spPr>
          <a:xfrm>
            <a:off x="19180778" y="11566509"/>
            <a:ext cx="131409" cy="180727"/>
          </a:xfrm>
          <a:prstGeom prst="rect">
            <a:avLst/>
          </a:prstGeom>
        </p:spPr>
      </p:pic>
      <p:sp>
        <p:nvSpPr>
          <p:cNvPr id="35" name="bg object 35"/>
          <p:cNvSpPr/>
          <p:nvPr/>
        </p:nvSpPr>
        <p:spPr>
          <a:xfrm>
            <a:off x="17305002" y="11018376"/>
            <a:ext cx="513715" cy="76200"/>
          </a:xfrm>
          <a:custGeom>
            <a:avLst/>
            <a:gdLst/>
            <a:ahLst/>
            <a:cxnLst/>
            <a:rect l="l" t="t" r="r" b="b"/>
            <a:pathLst>
              <a:path w="513715" h="76200">
                <a:moveTo>
                  <a:pt x="513418" y="0"/>
                </a:moveTo>
                <a:lnTo>
                  <a:pt x="0" y="0"/>
                </a:lnTo>
                <a:lnTo>
                  <a:pt x="0" y="76050"/>
                </a:lnTo>
                <a:lnTo>
                  <a:pt x="513418" y="76050"/>
                </a:lnTo>
                <a:lnTo>
                  <a:pt x="513418" y="0"/>
                </a:lnTo>
                <a:close/>
              </a:path>
            </a:pathLst>
          </a:custGeom>
          <a:solidFill>
            <a:srgbClr val="A78A4C"/>
          </a:solidFill>
        </p:spPr>
        <p:txBody>
          <a:bodyPr wrap="square" lIns="0" tIns="0" rIns="0" bIns="0" rtlCol="0"/>
          <a:lstStyle/>
          <a:p>
            <a:endParaRPr/>
          </a:p>
        </p:txBody>
      </p:sp>
      <p:sp>
        <p:nvSpPr>
          <p:cNvPr id="36" name="bg object 36"/>
          <p:cNvSpPr/>
          <p:nvPr/>
        </p:nvSpPr>
        <p:spPr>
          <a:xfrm>
            <a:off x="497344" y="0"/>
            <a:ext cx="630555" cy="4417695"/>
          </a:xfrm>
          <a:custGeom>
            <a:avLst/>
            <a:gdLst/>
            <a:ahLst/>
            <a:cxnLst/>
            <a:rect l="l" t="t" r="r" b="b"/>
            <a:pathLst>
              <a:path w="630555" h="4417695">
                <a:moveTo>
                  <a:pt x="630242" y="4083639"/>
                </a:moveTo>
                <a:lnTo>
                  <a:pt x="630242" y="4073744"/>
                </a:lnTo>
                <a:lnTo>
                  <a:pt x="630106" y="4073859"/>
                </a:lnTo>
                <a:lnTo>
                  <a:pt x="629855" y="4074090"/>
                </a:lnTo>
                <a:lnTo>
                  <a:pt x="629855" y="0"/>
                </a:lnTo>
              </a:path>
              <a:path w="630555" h="4417695">
                <a:moveTo>
                  <a:pt x="2434" y="0"/>
                </a:moveTo>
                <a:lnTo>
                  <a:pt x="0" y="2699357"/>
                </a:lnTo>
                <a:lnTo>
                  <a:pt x="0" y="4417388"/>
                </a:lnTo>
                <a:lnTo>
                  <a:pt x="49735" y="4401593"/>
                </a:lnTo>
                <a:lnTo>
                  <a:pt x="98845" y="4384492"/>
                </a:lnTo>
                <a:lnTo>
                  <a:pt x="147304" y="4366102"/>
                </a:lnTo>
                <a:lnTo>
                  <a:pt x="195086" y="4346440"/>
                </a:lnTo>
                <a:lnTo>
                  <a:pt x="242168" y="4325523"/>
                </a:lnTo>
                <a:lnTo>
                  <a:pt x="288524" y="4303369"/>
                </a:lnTo>
                <a:lnTo>
                  <a:pt x="334129" y="4279994"/>
                </a:lnTo>
                <a:lnTo>
                  <a:pt x="378959" y="4255416"/>
                </a:lnTo>
                <a:lnTo>
                  <a:pt x="422987" y="4229652"/>
                </a:lnTo>
                <a:lnTo>
                  <a:pt x="466190" y="4202719"/>
                </a:lnTo>
                <a:lnTo>
                  <a:pt x="508541" y="4174634"/>
                </a:lnTo>
                <a:lnTo>
                  <a:pt x="550017" y="4145414"/>
                </a:lnTo>
                <a:lnTo>
                  <a:pt x="590593" y="4115077"/>
                </a:lnTo>
                <a:lnTo>
                  <a:pt x="630242" y="4083639"/>
                </a:lnTo>
              </a:path>
            </a:pathLst>
          </a:custGeom>
          <a:ln w="31412">
            <a:solidFill>
              <a:srgbClr val="A78A4C"/>
            </a:solidFill>
          </a:ln>
        </p:spPr>
        <p:txBody>
          <a:bodyPr wrap="square" lIns="0" tIns="0" rIns="0" bIns="0" rtlCol="0"/>
          <a:lstStyle/>
          <a:p>
            <a:endParaRPr/>
          </a:p>
        </p:txBody>
      </p:sp>
      <p:sp>
        <p:nvSpPr>
          <p:cNvPr id="37" name="bg object 37"/>
          <p:cNvSpPr/>
          <p:nvPr/>
        </p:nvSpPr>
        <p:spPr>
          <a:xfrm>
            <a:off x="15802178" y="448750"/>
            <a:ext cx="4302125" cy="677545"/>
          </a:xfrm>
          <a:custGeom>
            <a:avLst/>
            <a:gdLst/>
            <a:ahLst/>
            <a:cxnLst/>
            <a:rect l="l" t="t" r="r" b="b"/>
            <a:pathLst>
              <a:path w="4302125" h="677544">
                <a:moveTo>
                  <a:pt x="4301921" y="0"/>
                </a:moveTo>
                <a:lnTo>
                  <a:pt x="0" y="0"/>
                </a:lnTo>
                <a:lnTo>
                  <a:pt x="0" y="677036"/>
                </a:lnTo>
                <a:lnTo>
                  <a:pt x="4301921" y="677036"/>
                </a:lnTo>
              </a:path>
            </a:pathLst>
          </a:custGeom>
          <a:ln w="31412">
            <a:solidFill>
              <a:srgbClr val="A78A4C"/>
            </a:solidFill>
          </a:ln>
        </p:spPr>
        <p:txBody>
          <a:bodyPr wrap="square" lIns="0" tIns="0" rIns="0" bIns="0" rtlCol="0"/>
          <a:lstStyle/>
          <a:p>
            <a:endParaRPr/>
          </a:p>
        </p:txBody>
      </p:sp>
      <p:sp>
        <p:nvSpPr>
          <p:cNvPr id="38" name="bg object 38"/>
          <p:cNvSpPr/>
          <p:nvPr/>
        </p:nvSpPr>
        <p:spPr>
          <a:xfrm>
            <a:off x="15884111" y="10541781"/>
            <a:ext cx="4220210" cy="2306320"/>
          </a:xfrm>
          <a:custGeom>
            <a:avLst/>
            <a:gdLst/>
            <a:ahLst/>
            <a:cxnLst/>
            <a:rect l="l" t="t" r="r" b="b"/>
            <a:pathLst>
              <a:path w="4220209" h="2306320">
                <a:moveTo>
                  <a:pt x="4219988" y="815958"/>
                </a:moveTo>
                <a:lnTo>
                  <a:pt x="4191904" y="882755"/>
                </a:lnTo>
                <a:lnTo>
                  <a:pt x="4172368" y="925143"/>
                </a:lnTo>
                <a:lnTo>
                  <a:pt x="4151819" y="966953"/>
                </a:lnTo>
                <a:lnTo>
                  <a:pt x="4130274" y="1008168"/>
                </a:lnTo>
                <a:lnTo>
                  <a:pt x="4107749" y="1048774"/>
                </a:lnTo>
                <a:lnTo>
                  <a:pt x="4084260" y="1088754"/>
                </a:lnTo>
                <a:lnTo>
                  <a:pt x="4059821" y="1128093"/>
                </a:lnTo>
                <a:lnTo>
                  <a:pt x="4034449" y="1166773"/>
                </a:lnTo>
                <a:lnTo>
                  <a:pt x="4008160" y="1204781"/>
                </a:lnTo>
                <a:lnTo>
                  <a:pt x="3980969" y="1242098"/>
                </a:lnTo>
                <a:lnTo>
                  <a:pt x="3952893" y="1278711"/>
                </a:lnTo>
                <a:lnTo>
                  <a:pt x="3923946" y="1314603"/>
                </a:lnTo>
                <a:lnTo>
                  <a:pt x="3894144" y="1349757"/>
                </a:lnTo>
                <a:lnTo>
                  <a:pt x="3863505" y="1384159"/>
                </a:lnTo>
                <a:lnTo>
                  <a:pt x="3832042" y="1417791"/>
                </a:lnTo>
                <a:lnTo>
                  <a:pt x="3799772" y="1450639"/>
                </a:lnTo>
                <a:lnTo>
                  <a:pt x="3766711" y="1482687"/>
                </a:lnTo>
                <a:lnTo>
                  <a:pt x="3732874" y="1513918"/>
                </a:lnTo>
                <a:lnTo>
                  <a:pt x="3698277" y="1544317"/>
                </a:lnTo>
                <a:lnTo>
                  <a:pt x="3662937" y="1573867"/>
                </a:lnTo>
                <a:lnTo>
                  <a:pt x="3626868" y="1602554"/>
                </a:lnTo>
                <a:lnTo>
                  <a:pt x="3590086" y="1630360"/>
                </a:lnTo>
                <a:lnTo>
                  <a:pt x="3552607" y="1657271"/>
                </a:lnTo>
                <a:lnTo>
                  <a:pt x="3514448" y="1683270"/>
                </a:lnTo>
                <a:lnTo>
                  <a:pt x="3475623" y="1708341"/>
                </a:lnTo>
                <a:lnTo>
                  <a:pt x="3436148" y="1732468"/>
                </a:lnTo>
                <a:lnTo>
                  <a:pt x="3396040" y="1755637"/>
                </a:lnTo>
                <a:lnTo>
                  <a:pt x="3355314" y="1777830"/>
                </a:lnTo>
                <a:lnTo>
                  <a:pt x="3313985" y="1799031"/>
                </a:lnTo>
                <a:lnTo>
                  <a:pt x="3272070" y="1819226"/>
                </a:lnTo>
                <a:lnTo>
                  <a:pt x="3229584" y="1838398"/>
                </a:lnTo>
                <a:lnTo>
                  <a:pt x="3186543" y="1856530"/>
                </a:lnTo>
                <a:lnTo>
                  <a:pt x="3142962" y="1873609"/>
                </a:lnTo>
                <a:lnTo>
                  <a:pt x="3098858" y="1889616"/>
                </a:lnTo>
                <a:lnTo>
                  <a:pt x="3054247" y="1904537"/>
                </a:lnTo>
                <a:lnTo>
                  <a:pt x="3009143" y="1918356"/>
                </a:lnTo>
                <a:lnTo>
                  <a:pt x="2963563" y="1931056"/>
                </a:lnTo>
                <a:lnTo>
                  <a:pt x="2917522" y="1942622"/>
                </a:lnTo>
                <a:lnTo>
                  <a:pt x="2871037" y="1953038"/>
                </a:lnTo>
                <a:lnTo>
                  <a:pt x="2824123" y="1962288"/>
                </a:lnTo>
                <a:lnTo>
                  <a:pt x="2776795" y="1970357"/>
                </a:lnTo>
                <a:lnTo>
                  <a:pt x="2729070" y="1977227"/>
                </a:lnTo>
                <a:lnTo>
                  <a:pt x="2680963" y="1982885"/>
                </a:lnTo>
                <a:lnTo>
                  <a:pt x="2632491" y="1987312"/>
                </a:lnTo>
                <a:lnTo>
                  <a:pt x="2583668" y="1990494"/>
                </a:lnTo>
                <a:lnTo>
                  <a:pt x="2534510" y="1992415"/>
                </a:lnTo>
                <a:lnTo>
                  <a:pt x="2485034" y="1993059"/>
                </a:lnTo>
                <a:lnTo>
                  <a:pt x="2436764" y="1992447"/>
                </a:lnTo>
                <a:lnTo>
                  <a:pt x="2388796" y="1990619"/>
                </a:lnTo>
                <a:lnTo>
                  <a:pt x="2341143" y="1987591"/>
                </a:lnTo>
                <a:lnTo>
                  <a:pt x="2293821" y="1983377"/>
                </a:lnTo>
                <a:lnTo>
                  <a:pt x="2246844" y="1977992"/>
                </a:lnTo>
                <a:lnTo>
                  <a:pt x="2200227" y="1971450"/>
                </a:lnTo>
                <a:lnTo>
                  <a:pt x="2153985" y="1963767"/>
                </a:lnTo>
                <a:lnTo>
                  <a:pt x="2108132" y="1954958"/>
                </a:lnTo>
                <a:lnTo>
                  <a:pt x="2062683" y="1945036"/>
                </a:lnTo>
                <a:lnTo>
                  <a:pt x="2017652" y="1934016"/>
                </a:lnTo>
                <a:lnTo>
                  <a:pt x="1973055" y="1921914"/>
                </a:lnTo>
                <a:lnTo>
                  <a:pt x="1928906" y="1908745"/>
                </a:lnTo>
                <a:lnTo>
                  <a:pt x="1885220" y="1894521"/>
                </a:lnTo>
                <a:lnTo>
                  <a:pt x="1842011" y="1879260"/>
                </a:lnTo>
                <a:lnTo>
                  <a:pt x="1799294" y="1862975"/>
                </a:lnTo>
                <a:lnTo>
                  <a:pt x="1757084" y="1845680"/>
                </a:lnTo>
                <a:lnTo>
                  <a:pt x="1715395" y="1827392"/>
                </a:lnTo>
                <a:lnTo>
                  <a:pt x="1674242" y="1808123"/>
                </a:lnTo>
                <a:lnTo>
                  <a:pt x="1633641" y="1787890"/>
                </a:lnTo>
                <a:lnTo>
                  <a:pt x="1593605" y="1766707"/>
                </a:lnTo>
                <a:lnTo>
                  <a:pt x="1554149" y="1744589"/>
                </a:lnTo>
                <a:lnTo>
                  <a:pt x="1515288" y="1721550"/>
                </a:lnTo>
                <a:lnTo>
                  <a:pt x="1477037" y="1697605"/>
                </a:lnTo>
                <a:lnTo>
                  <a:pt x="1439410" y="1672769"/>
                </a:lnTo>
                <a:lnTo>
                  <a:pt x="1402422" y="1647056"/>
                </a:lnTo>
                <a:lnTo>
                  <a:pt x="1366087" y="1620482"/>
                </a:lnTo>
                <a:lnTo>
                  <a:pt x="1330421" y="1593060"/>
                </a:lnTo>
                <a:lnTo>
                  <a:pt x="1295438" y="1564807"/>
                </a:lnTo>
                <a:lnTo>
                  <a:pt x="1261153" y="1535736"/>
                </a:lnTo>
                <a:lnTo>
                  <a:pt x="1227580" y="1505862"/>
                </a:lnTo>
                <a:lnTo>
                  <a:pt x="1194734" y="1475200"/>
                </a:lnTo>
                <a:lnTo>
                  <a:pt x="1162630" y="1443764"/>
                </a:lnTo>
                <a:lnTo>
                  <a:pt x="1131283" y="1411570"/>
                </a:lnTo>
                <a:lnTo>
                  <a:pt x="1100707" y="1378633"/>
                </a:lnTo>
                <a:lnTo>
                  <a:pt x="1070916" y="1344966"/>
                </a:lnTo>
                <a:lnTo>
                  <a:pt x="1041926" y="1310584"/>
                </a:lnTo>
                <a:lnTo>
                  <a:pt x="1013752" y="1275503"/>
                </a:lnTo>
                <a:lnTo>
                  <a:pt x="986407" y="1239737"/>
                </a:lnTo>
                <a:lnTo>
                  <a:pt x="959907" y="1203301"/>
                </a:lnTo>
                <a:lnTo>
                  <a:pt x="934266" y="1166209"/>
                </a:lnTo>
                <a:lnTo>
                  <a:pt x="909500" y="1128476"/>
                </a:lnTo>
                <a:lnTo>
                  <a:pt x="885621" y="1090118"/>
                </a:lnTo>
                <a:lnTo>
                  <a:pt x="862647" y="1051148"/>
                </a:lnTo>
                <a:lnTo>
                  <a:pt x="840590" y="1011581"/>
                </a:lnTo>
                <a:lnTo>
                  <a:pt x="819466" y="971433"/>
                </a:lnTo>
                <a:lnTo>
                  <a:pt x="799290" y="930717"/>
                </a:lnTo>
                <a:lnTo>
                  <a:pt x="780076" y="889449"/>
                </a:lnTo>
                <a:lnTo>
                  <a:pt x="761838" y="847644"/>
                </a:lnTo>
                <a:lnTo>
                  <a:pt x="744592" y="805315"/>
                </a:lnTo>
                <a:lnTo>
                  <a:pt x="728352" y="762479"/>
                </a:lnTo>
                <a:lnTo>
                  <a:pt x="713133" y="719148"/>
                </a:lnTo>
                <a:lnTo>
                  <a:pt x="698950" y="675339"/>
                </a:lnTo>
                <a:lnTo>
                  <a:pt x="685817" y="631066"/>
                </a:lnTo>
                <a:lnTo>
                  <a:pt x="673749" y="586344"/>
                </a:lnTo>
                <a:lnTo>
                  <a:pt x="662760" y="541187"/>
                </a:lnTo>
                <a:lnTo>
                  <a:pt x="652866" y="495610"/>
                </a:lnTo>
                <a:lnTo>
                  <a:pt x="644081" y="449629"/>
                </a:lnTo>
                <a:lnTo>
                  <a:pt x="636419" y="403256"/>
                </a:lnTo>
                <a:lnTo>
                  <a:pt x="629896" y="356509"/>
                </a:lnTo>
                <a:lnTo>
                  <a:pt x="624526" y="309400"/>
                </a:lnTo>
                <a:lnTo>
                  <a:pt x="620324" y="261945"/>
                </a:lnTo>
                <a:lnTo>
                  <a:pt x="617304" y="214159"/>
                </a:lnTo>
                <a:lnTo>
                  <a:pt x="615482" y="166055"/>
                </a:lnTo>
                <a:lnTo>
                  <a:pt x="614871" y="117650"/>
                </a:lnTo>
                <a:lnTo>
                  <a:pt x="615459" y="88007"/>
                </a:lnTo>
                <a:lnTo>
                  <a:pt x="616934" y="58593"/>
                </a:lnTo>
                <a:lnTo>
                  <a:pt x="618864" y="29295"/>
                </a:lnTo>
                <a:lnTo>
                  <a:pt x="620818" y="0"/>
                </a:lnTo>
                <a:lnTo>
                  <a:pt x="0" y="0"/>
                </a:lnTo>
                <a:lnTo>
                  <a:pt x="0" y="112425"/>
                </a:lnTo>
                <a:lnTo>
                  <a:pt x="462" y="160786"/>
                </a:lnTo>
                <a:lnTo>
                  <a:pt x="1844" y="208927"/>
                </a:lnTo>
                <a:lnTo>
                  <a:pt x="4137" y="256837"/>
                </a:lnTo>
                <a:lnTo>
                  <a:pt x="7333" y="304511"/>
                </a:lnTo>
                <a:lnTo>
                  <a:pt x="11422" y="351938"/>
                </a:lnTo>
                <a:lnTo>
                  <a:pt x="16398" y="399110"/>
                </a:lnTo>
                <a:lnTo>
                  <a:pt x="22251" y="446020"/>
                </a:lnTo>
                <a:lnTo>
                  <a:pt x="28973" y="492658"/>
                </a:lnTo>
                <a:lnTo>
                  <a:pt x="36555" y="539017"/>
                </a:lnTo>
                <a:lnTo>
                  <a:pt x="44990" y="585087"/>
                </a:lnTo>
                <a:lnTo>
                  <a:pt x="54268" y="630861"/>
                </a:lnTo>
                <a:lnTo>
                  <a:pt x="64382" y="676330"/>
                </a:lnTo>
                <a:lnTo>
                  <a:pt x="75322" y="721485"/>
                </a:lnTo>
                <a:lnTo>
                  <a:pt x="87081" y="766318"/>
                </a:lnTo>
                <a:lnTo>
                  <a:pt x="99650" y="810822"/>
                </a:lnTo>
                <a:lnTo>
                  <a:pt x="113021" y="854986"/>
                </a:lnTo>
                <a:lnTo>
                  <a:pt x="127185" y="898803"/>
                </a:lnTo>
                <a:lnTo>
                  <a:pt x="142133" y="942265"/>
                </a:lnTo>
                <a:lnTo>
                  <a:pt x="157858" y="985363"/>
                </a:lnTo>
                <a:lnTo>
                  <a:pt x="174351" y="1028088"/>
                </a:lnTo>
                <a:lnTo>
                  <a:pt x="191604" y="1070433"/>
                </a:lnTo>
                <a:lnTo>
                  <a:pt x="209607" y="1112388"/>
                </a:lnTo>
                <a:lnTo>
                  <a:pt x="228354" y="1153946"/>
                </a:lnTo>
                <a:lnTo>
                  <a:pt x="247835" y="1195098"/>
                </a:lnTo>
                <a:lnTo>
                  <a:pt x="268041" y="1235835"/>
                </a:lnTo>
                <a:lnTo>
                  <a:pt x="288965" y="1276149"/>
                </a:lnTo>
                <a:lnTo>
                  <a:pt x="310599" y="1316032"/>
                </a:lnTo>
                <a:lnTo>
                  <a:pt x="332932" y="1355475"/>
                </a:lnTo>
                <a:lnTo>
                  <a:pt x="355959" y="1394471"/>
                </a:lnTo>
                <a:lnTo>
                  <a:pt x="379668" y="1433009"/>
                </a:lnTo>
                <a:lnTo>
                  <a:pt x="404054" y="1471083"/>
                </a:lnTo>
                <a:lnTo>
                  <a:pt x="429106" y="1508683"/>
                </a:lnTo>
                <a:lnTo>
                  <a:pt x="454817" y="1545801"/>
                </a:lnTo>
                <a:lnTo>
                  <a:pt x="481178" y="1582429"/>
                </a:lnTo>
                <a:lnTo>
                  <a:pt x="508181" y="1618559"/>
                </a:lnTo>
                <a:lnTo>
                  <a:pt x="535817" y="1654181"/>
                </a:lnTo>
                <a:lnTo>
                  <a:pt x="564078" y="1689288"/>
                </a:lnTo>
                <a:lnTo>
                  <a:pt x="592956" y="1723871"/>
                </a:lnTo>
                <a:lnTo>
                  <a:pt x="622441" y="1757922"/>
                </a:lnTo>
                <a:lnTo>
                  <a:pt x="652527" y="1791432"/>
                </a:lnTo>
                <a:lnTo>
                  <a:pt x="683203" y="1824392"/>
                </a:lnTo>
                <a:lnTo>
                  <a:pt x="714463" y="1856796"/>
                </a:lnTo>
                <a:lnTo>
                  <a:pt x="746297" y="1888633"/>
                </a:lnTo>
                <a:lnTo>
                  <a:pt x="778697" y="1919895"/>
                </a:lnTo>
                <a:lnTo>
                  <a:pt x="811654" y="1950575"/>
                </a:lnTo>
                <a:lnTo>
                  <a:pt x="845161" y="1980664"/>
                </a:lnTo>
                <a:lnTo>
                  <a:pt x="879208" y="2010153"/>
                </a:lnTo>
                <a:lnTo>
                  <a:pt x="913788" y="2039033"/>
                </a:lnTo>
                <a:lnTo>
                  <a:pt x="948892" y="2067298"/>
                </a:lnTo>
                <a:lnTo>
                  <a:pt x="984511" y="2094937"/>
                </a:lnTo>
                <a:lnTo>
                  <a:pt x="1020637" y="2121943"/>
                </a:lnTo>
                <a:lnTo>
                  <a:pt x="1057262" y="2148307"/>
                </a:lnTo>
                <a:lnTo>
                  <a:pt x="1094378" y="2174021"/>
                </a:lnTo>
                <a:lnTo>
                  <a:pt x="1131975" y="2199077"/>
                </a:lnTo>
                <a:lnTo>
                  <a:pt x="1170046" y="2223465"/>
                </a:lnTo>
                <a:lnTo>
                  <a:pt x="1208582" y="2247178"/>
                </a:lnTo>
                <a:lnTo>
                  <a:pt x="1247574" y="2270207"/>
                </a:lnTo>
                <a:lnTo>
                  <a:pt x="1287014" y="2292544"/>
                </a:lnTo>
                <a:lnTo>
                  <a:pt x="1311807" y="2305994"/>
                </a:lnTo>
              </a:path>
              <a:path w="4220209" h="2306320">
                <a:moveTo>
                  <a:pt x="3669507" y="2305994"/>
                </a:moveTo>
                <a:lnTo>
                  <a:pt x="3733746" y="2270207"/>
                </a:lnTo>
                <a:lnTo>
                  <a:pt x="3772742" y="2247178"/>
                </a:lnTo>
                <a:lnTo>
                  <a:pt x="3811281" y="2223465"/>
                </a:lnTo>
                <a:lnTo>
                  <a:pt x="3849355" y="2199077"/>
                </a:lnTo>
                <a:lnTo>
                  <a:pt x="3886955" y="2174021"/>
                </a:lnTo>
                <a:lnTo>
                  <a:pt x="3924074" y="2148307"/>
                </a:lnTo>
                <a:lnTo>
                  <a:pt x="3960702" y="2121943"/>
                </a:lnTo>
                <a:lnTo>
                  <a:pt x="3996831" y="2094937"/>
                </a:lnTo>
                <a:lnTo>
                  <a:pt x="4032453" y="2067298"/>
                </a:lnTo>
                <a:lnTo>
                  <a:pt x="4067559" y="2039033"/>
                </a:lnTo>
                <a:lnTo>
                  <a:pt x="4102141" y="2010153"/>
                </a:lnTo>
                <a:lnTo>
                  <a:pt x="4136191" y="1980664"/>
                </a:lnTo>
                <a:lnTo>
                  <a:pt x="4169700" y="1950575"/>
                </a:lnTo>
                <a:lnTo>
                  <a:pt x="4202660" y="1919895"/>
                </a:lnTo>
                <a:lnTo>
                  <a:pt x="4219988" y="1903176"/>
                </a:lnTo>
              </a:path>
            </a:pathLst>
          </a:custGeom>
          <a:ln w="31412">
            <a:solidFill>
              <a:srgbClr val="A78A4C"/>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8250" b="0" i="0">
                <a:solidFill>
                  <a:srgbClr val="7A7C81"/>
                </a:solidFill>
                <a:latin typeface="Arial"/>
                <a:cs typeface="Arial"/>
              </a:defRPr>
            </a:lvl1pPr>
          </a:lstStyle>
          <a:p>
            <a:endParaRPr dirty="0"/>
          </a:p>
        </p:txBody>
      </p:sp>
      <p:sp>
        <p:nvSpPr>
          <p:cNvPr id="3" name="Holder 3"/>
          <p:cNvSpPr>
            <a:spLocks noGrp="1"/>
          </p:cNvSpPr>
          <p:nvPr>
            <p:ph type="body" idx="1"/>
          </p:nvPr>
        </p:nvSpPr>
        <p:spPr/>
        <p:txBody>
          <a:bodyPr lIns="0" tIns="0" rIns="0" bIns="0"/>
          <a:lstStyle>
            <a:lvl1pPr>
              <a:defRPr sz="8250" b="0" i="0">
                <a:solidFill>
                  <a:srgbClr val="7A7C81"/>
                </a:solidFill>
                <a:latin typeface="Arial"/>
                <a:cs typeface="Arial"/>
              </a:defRPr>
            </a:lvl1pPr>
          </a:lstStyle>
          <a:p>
            <a:endParaRPr/>
          </a:p>
        </p:txBody>
      </p:sp>
      <p:sp>
        <p:nvSpPr>
          <p:cNvPr id="6" name="Holder 6"/>
          <p:cNvSpPr>
            <a:spLocks noGrp="1"/>
          </p:cNvSpPr>
          <p:nvPr>
            <p:ph type="sldNum" sz="quarter" idx="7"/>
          </p:nvPr>
        </p:nvSpPr>
        <p:spPr>
          <a:xfrm>
            <a:off x="17888974" y="11937469"/>
            <a:ext cx="1047254" cy="223138"/>
          </a:xfrm>
          <a:prstGeom prst="rect">
            <a:avLst/>
          </a:prstGeom>
        </p:spPr>
        <p:txBody>
          <a:bodyPr lIns="0" tIns="0" rIns="0" bIns="0"/>
          <a:lstStyle>
            <a:lvl1pPr>
              <a:defRPr sz="1450" b="0" i="0">
                <a:solidFill>
                  <a:srgbClr val="A78A4C"/>
                </a:solidFill>
                <a:latin typeface="HelveticaNeue-Light"/>
                <a:cs typeface="HelveticaNeue-Light"/>
              </a:defRPr>
            </a:lvl1pPr>
          </a:lstStyle>
          <a:p>
            <a:pPr marL="38100">
              <a:lnSpc>
                <a:spcPct val="100000"/>
              </a:lnSpc>
              <a:spcBef>
                <a:spcPts val="85"/>
              </a:spcBef>
            </a:pPr>
            <a:fld id="{81D60167-4931-47E6-BA6A-407CBD079E47}" type="slidenum">
              <a:rPr spc="15"/>
              <a:t>‹Nr.›</a:t>
            </a:fld>
            <a:endParaRPr spc="15" dirty="0"/>
          </a:p>
        </p:txBody>
      </p:sp>
      <p:sp>
        <p:nvSpPr>
          <p:cNvPr id="7" name="Holder 4">
            <a:extLst>
              <a:ext uri="{FF2B5EF4-FFF2-40B4-BE49-F238E27FC236}">
                <a16:creationId xmlns:a16="http://schemas.microsoft.com/office/drawing/2014/main" id="{9F71D047-DC7F-B56A-486E-A6DF6AC632F3}"/>
              </a:ext>
            </a:extLst>
          </p:cNvPr>
          <p:cNvSpPr>
            <a:spLocks noGrp="1"/>
          </p:cNvSpPr>
          <p:nvPr>
            <p:ph type="ftr" sz="quarter" idx="5"/>
          </p:nvPr>
        </p:nvSpPr>
        <p:spPr>
          <a:xfrm>
            <a:off x="6835394" y="11952732"/>
            <a:ext cx="6433312" cy="276999"/>
          </a:xfrm>
          <a:prstGeom prst="rect">
            <a:avLst/>
          </a:prstGeom>
        </p:spPr>
        <p:txBody>
          <a:bodyPr wrap="square" lIns="0" tIns="0" rIns="0" bIns="0">
            <a:spAutoFit/>
          </a:bodyPr>
          <a:lstStyle>
            <a:lvl1pPr algn="ctr">
              <a:defRPr>
                <a:solidFill>
                  <a:schemeClr val="accent1"/>
                </a:solidFill>
              </a:defRPr>
            </a:lvl1pPr>
          </a:lstStyle>
          <a:p>
            <a:r>
              <a:rPr lang="en-US"/>
              <a:t>JUSTICE WITHOUT LITIGATION II - ECONOMIC PART</a:t>
            </a:r>
            <a:endParaRPr lang="de-DE"/>
          </a:p>
        </p:txBody>
      </p:sp>
      <p:sp>
        <p:nvSpPr>
          <p:cNvPr id="8" name="Holder 5">
            <a:extLst>
              <a:ext uri="{FF2B5EF4-FFF2-40B4-BE49-F238E27FC236}">
                <a16:creationId xmlns:a16="http://schemas.microsoft.com/office/drawing/2014/main" id="{5E4109C4-C1D9-86C6-343F-9860CEAFDC5B}"/>
              </a:ext>
            </a:extLst>
          </p:cNvPr>
          <p:cNvSpPr>
            <a:spLocks noGrp="1"/>
          </p:cNvSpPr>
          <p:nvPr>
            <p:ph type="dt" sz="half" idx="6"/>
          </p:nvPr>
        </p:nvSpPr>
        <p:spPr>
          <a:xfrm>
            <a:off x="1611112" y="11906531"/>
            <a:ext cx="4623943" cy="276999"/>
          </a:xfrm>
          <a:prstGeom prst="rect">
            <a:avLst/>
          </a:prstGeom>
        </p:spPr>
        <p:txBody>
          <a:bodyPr wrap="square" lIns="0" tIns="0" rIns="0" bIns="0">
            <a:spAutoFit/>
          </a:bodyPr>
          <a:lstStyle>
            <a:lvl1pPr algn="l">
              <a:defRPr>
                <a:solidFill>
                  <a:schemeClr val="accent1"/>
                </a:solidFill>
              </a:defRPr>
            </a:lvl1pPr>
          </a:lstStyle>
          <a:p>
            <a:r>
              <a:rPr lang="de-DE"/>
              <a:t>28th November 2025 | Ljubljana</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250" b="0" i="0">
                <a:solidFill>
                  <a:srgbClr val="7A7C81"/>
                </a:solidFill>
                <a:latin typeface="Arial"/>
                <a:cs typeface="Arial"/>
              </a:defRPr>
            </a:lvl1pPr>
          </a:lstStyle>
          <a:p>
            <a:endParaRPr/>
          </a:p>
        </p:txBody>
      </p:sp>
      <p:sp>
        <p:nvSpPr>
          <p:cNvPr id="3" name="Holder 3"/>
          <p:cNvSpPr>
            <a:spLocks noGrp="1"/>
          </p:cNvSpPr>
          <p:nvPr>
            <p:ph sz="half" idx="2"/>
          </p:nvPr>
        </p:nvSpPr>
        <p:spPr>
          <a:xfrm>
            <a:off x="1005205" y="2956052"/>
            <a:ext cx="8745284" cy="84825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956052"/>
            <a:ext cx="8745284" cy="8482584"/>
          </a:xfrm>
          <a:prstGeom prst="rect">
            <a:avLst/>
          </a:prstGeom>
        </p:spPr>
        <p:txBody>
          <a:bodyPr wrap="square" lIns="0" tIns="0" rIns="0" bIns="0">
            <a:spAutoFit/>
          </a:bodyPr>
          <a:lstStyle>
            <a:lvl1pPr>
              <a:defRPr/>
            </a:lvl1pPr>
          </a:lstStyle>
          <a:p>
            <a:endParaRPr/>
          </a:p>
        </p:txBody>
      </p:sp>
      <p:sp>
        <p:nvSpPr>
          <p:cNvPr id="8" name="Holder 4">
            <a:extLst>
              <a:ext uri="{FF2B5EF4-FFF2-40B4-BE49-F238E27FC236}">
                <a16:creationId xmlns:a16="http://schemas.microsoft.com/office/drawing/2014/main" id="{0399023F-721D-E9C7-A21D-4CF768FA8CD5}"/>
              </a:ext>
            </a:extLst>
          </p:cNvPr>
          <p:cNvSpPr>
            <a:spLocks noGrp="1"/>
          </p:cNvSpPr>
          <p:nvPr>
            <p:ph type="ftr" sz="quarter" idx="5"/>
          </p:nvPr>
        </p:nvSpPr>
        <p:spPr>
          <a:xfrm>
            <a:off x="6835394" y="11952732"/>
            <a:ext cx="6433312" cy="276999"/>
          </a:xfrm>
          <a:prstGeom prst="rect">
            <a:avLst/>
          </a:prstGeom>
        </p:spPr>
        <p:txBody>
          <a:bodyPr wrap="square" lIns="0" tIns="0" rIns="0" bIns="0">
            <a:spAutoFit/>
          </a:bodyPr>
          <a:lstStyle>
            <a:lvl1pPr algn="ctr">
              <a:defRPr>
                <a:solidFill>
                  <a:schemeClr val="accent1"/>
                </a:solidFill>
              </a:defRPr>
            </a:lvl1pPr>
          </a:lstStyle>
          <a:p>
            <a:r>
              <a:rPr lang="en-US"/>
              <a:t>JUSTICE WITHOUT LITIGATION II - ECONOMIC PART</a:t>
            </a:r>
            <a:endParaRPr lang="de-DE"/>
          </a:p>
        </p:txBody>
      </p:sp>
      <p:sp>
        <p:nvSpPr>
          <p:cNvPr id="9" name="Holder 5">
            <a:extLst>
              <a:ext uri="{FF2B5EF4-FFF2-40B4-BE49-F238E27FC236}">
                <a16:creationId xmlns:a16="http://schemas.microsoft.com/office/drawing/2014/main" id="{395EF5C3-58AC-701E-84C4-FE508102B37E}"/>
              </a:ext>
            </a:extLst>
          </p:cNvPr>
          <p:cNvSpPr>
            <a:spLocks noGrp="1"/>
          </p:cNvSpPr>
          <p:nvPr>
            <p:ph type="dt" sz="half" idx="6"/>
          </p:nvPr>
        </p:nvSpPr>
        <p:spPr>
          <a:xfrm>
            <a:off x="1611112" y="11906531"/>
            <a:ext cx="4623943" cy="276999"/>
          </a:xfrm>
          <a:prstGeom prst="rect">
            <a:avLst/>
          </a:prstGeom>
        </p:spPr>
        <p:txBody>
          <a:bodyPr wrap="square" lIns="0" tIns="0" rIns="0" bIns="0">
            <a:spAutoFit/>
          </a:bodyPr>
          <a:lstStyle>
            <a:lvl1pPr algn="l">
              <a:defRPr>
                <a:solidFill>
                  <a:schemeClr val="accent1"/>
                </a:solidFill>
              </a:defRPr>
            </a:lvl1pPr>
          </a:lstStyle>
          <a:p>
            <a:r>
              <a:rPr lang="de-DE"/>
              <a:t>28th November 2025 | Ljubljana</a:t>
            </a:r>
            <a:endParaRPr lang="en-US"/>
          </a:p>
        </p:txBody>
      </p:sp>
      <p:sp>
        <p:nvSpPr>
          <p:cNvPr id="10" name="Holder 6">
            <a:extLst>
              <a:ext uri="{FF2B5EF4-FFF2-40B4-BE49-F238E27FC236}">
                <a16:creationId xmlns:a16="http://schemas.microsoft.com/office/drawing/2014/main" id="{5F19BBBA-1829-699B-EF68-291BBAC0B85E}"/>
              </a:ext>
            </a:extLst>
          </p:cNvPr>
          <p:cNvSpPr>
            <a:spLocks noGrp="1"/>
          </p:cNvSpPr>
          <p:nvPr>
            <p:ph type="sldNum" sz="quarter" idx="7"/>
          </p:nvPr>
        </p:nvSpPr>
        <p:spPr>
          <a:xfrm>
            <a:off x="17888974" y="11937469"/>
            <a:ext cx="1047254" cy="223138"/>
          </a:xfrm>
          <a:prstGeom prst="rect">
            <a:avLst/>
          </a:prstGeom>
        </p:spPr>
        <p:txBody>
          <a:bodyPr lIns="0" tIns="0" rIns="0" bIns="0"/>
          <a:lstStyle>
            <a:lvl1pPr>
              <a:defRPr sz="1450" b="0" i="0">
                <a:solidFill>
                  <a:srgbClr val="A78A4C"/>
                </a:solidFill>
                <a:latin typeface="HelveticaNeue-Light"/>
                <a:cs typeface="HelveticaNeue-Light"/>
              </a:defRPr>
            </a:lvl1pPr>
          </a:lstStyle>
          <a:p>
            <a:pPr marL="38100">
              <a:lnSpc>
                <a:spcPct val="100000"/>
              </a:lnSpc>
              <a:spcBef>
                <a:spcPts val="85"/>
              </a:spcBef>
            </a:pPr>
            <a:fld id="{81D60167-4931-47E6-BA6A-407CBD079E47}" type="slidenum">
              <a:rPr spc="15"/>
              <a:t>‹Nr.›</a:t>
            </a:fld>
            <a:endParaRPr spc="15"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250" b="0" i="0">
                <a:solidFill>
                  <a:srgbClr val="7A7C81"/>
                </a:solidFill>
                <a:latin typeface="Arial"/>
                <a:cs typeface="Arial"/>
              </a:defRPr>
            </a:lvl1pPr>
          </a:lstStyle>
          <a:p>
            <a:endParaRPr dirty="0"/>
          </a:p>
        </p:txBody>
      </p:sp>
      <p:sp>
        <p:nvSpPr>
          <p:cNvPr id="6" name="Holder 4">
            <a:extLst>
              <a:ext uri="{FF2B5EF4-FFF2-40B4-BE49-F238E27FC236}">
                <a16:creationId xmlns:a16="http://schemas.microsoft.com/office/drawing/2014/main" id="{16260779-3E36-BD5D-4439-8372C920E965}"/>
              </a:ext>
            </a:extLst>
          </p:cNvPr>
          <p:cNvSpPr>
            <a:spLocks noGrp="1"/>
          </p:cNvSpPr>
          <p:nvPr>
            <p:ph type="ftr" sz="quarter" idx="5"/>
          </p:nvPr>
        </p:nvSpPr>
        <p:spPr>
          <a:xfrm>
            <a:off x="6835394" y="11952732"/>
            <a:ext cx="6433312" cy="276999"/>
          </a:xfrm>
          <a:prstGeom prst="rect">
            <a:avLst/>
          </a:prstGeom>
        </p:spPr>
        <p:txBody>
          <a:bodyPr wrap="square" lIns="0" tIns="0" rIns="0" bIns="0">
            <a:spAutoFit/>
          </a:bodyPr>
          <a:lstStyle>
            <a:lvl1pPr algn="ctr">
              <a:defRPr>
                <a:solidFill>
                  <a:schemeClr val="accent1"/>
                </a:solidFill>
              </a:defRPr>
            </a:lvl1pPr>
          </a:lstStyle>
          <a:p>
            <a:r>
              <a:rPr lang="en-US"/>
              <a:t>JUSTICE WITHOUT LITIGATION II - ECONOMIC PART</a:t>
            </a:r>
            <a:endParaRPr lang="de-DE"/>
          </a:p>
        </p:txBody>
      </p:sp>
      <p:sp>
        <p:nvSpPr>
          <p:cNvPr id="7" name="Holder 5">
            <a:extLst>
              <a:ext uri="{FF2B5EF4-FFF2-40B4-BE49-F238E27FC236}">
                <a16:creationId xmlns:a16="http://schemas.microsoft.com/office/drawing/2014/main" id="{4F38C89A-20C6-AC98-4E4E-D77EFE8380C8}"/>
              </a:ext>
            </a:extLst>
          </p:cNvPr>
          <p:cNvSpPr>
            <a:spLocks noGrp="1"/>
          </p:cNvSpPr>
          <p:nvPr>
            <p:ph type="dt" sz="half" idx="6"/>
          </p:nvPr>
        </p:nvSpPr>
        <p:spPr>
          <a:xfrm>
            <a:off x="1611112" y="11906531"/>
            <a:ext cx="4623943" cy="276999"/>
          </a:xfrm>
          <a:prstGeom prst="rect">
            <a:avLst/>
          </a:prstGeom>
        </p:spPr>
        <p:txBody>
          <a:bodyPr wrap="square" lIns="0" tIns="0" rIns="0" bIns="0">
            <a:spAutoFit/>
          </a:bodyPr>
          <a:lstStyle>
            <a:lvl1pPr algn="l">
              <a:defRPr>
                <a:solidFill>
                  <a:schemeClr val="accent1"/>
                </a:solidFill>
              </a:defRPr>
            </a:lvl1pPr>
          </a:lstStyle>
          <a:p>
            <a:r>
              <a:rPr lang="de-DE"/>
              <a:t>28th November 2025 | Ljubljana</a:t>
            </a:r>
            <a:endParaRPr lang="en-US"/>
          </a:p>
        </p:txBody>
      </p:sp>
      <p:sp>
        <p:nvSpPr>
          <p:cNvPr id="8" name="Holder 6">
            <a:extLst>
              <a:ext uri="{FF2B5EF4-FFF2-40B4-BE49-F238E27FC236}">
                <a16:creationId xmlns:a16="http://schemas.microsoft.com/office/drawing/2014/main" id="{F4EA908D-1364-3807-EC28-ACDADB080C10}"/>
              </a:ext>
            </a:extLst>
          </p:cNvPr>
          <p:cNvSpPr>
            <a:spLocks noGrp="1"/>
          </p:cNvSpPr>
          <p:nvPr>
            <p:ph type="sldNum" sz="quarter" idx="7"/>
          </p:nvPr>
        </p:nvSpPr>
        <p:spPr>
          <a:xfrm>
            <a:off x="17888974" y="11937469"/>
            <a:ext cx="1047254" cy="223138"/>
          </a:xfrm>
          <a:prstGeom prst="rect">
            <a:avLst/>
          </a:prstGeom>
        </p:spPr>
        <p:txBody>
          <a:bodyPr lIns="0" tIns="0" rIns="0" bIns="0"/>
          <a:lstStyle>
            <a:lvl1pPr>
              <a:defRPr sz="1450" b="0" i="0">
                <a:solidFill>
                  <a:srgbClr val="A78A4C"/>
                </a:solidFill>
                <a:latin typeface="HelveticaNeue-Light"/>
                <a:cs typeface="HelveticaNeue-Light"/>
              </a:defRPr>
            </a:lvl1pPr>
          </a:lstStyle>
          <a:p>
            <a:pPr marL="38100">
              <a:lnSpc>
                <a:spcPct val="100000"/>
              </a:lnSpc>
              <a:spcBef>
                <a:spcPts val="85"/>
              </a:spcBef>
            </a:pPr>
            <a:fld id="{81D60167-4931-47E6-BA6A-407CBD079E47}" type="slidenum">
              <a:rPr spc="15"/>
              <a:t>‹Nr.›</a:t>
            </a:fld>
            <a:endParaRPr spc="15"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5" name="Holder 4">
            <a:extLst>
              <a:ext uri="{FF2B5EF4-FFF2-40B4-BE49-F238E27FC236}">
                <a16:creationId xmlns:a16="http://schemas.microsoft.com/office/drawing/2014/main" id="{28E56AEA-DB12-456E-5AB7-397ADE0F272F}"/>
              </a:ext>
            </a:extLst>
          </p:cNvPr>
          <p:cNvSpPr>
            <a:spLocks noGrp="1"/>
          </p:cNvSpPr>
          <p:nvPr>
            <p:ph type="ftr" sz="quarter" idx="5"/>
          </p:nvPr>
        </p:nvSpPr>
        <p:spPr>
          <a:xfrm>
            <a:off x="6835394" y="11952732"/>
            <a:ext cx="6433312" cy="276999"/>
          </a:xfrm>
          <a:prstGeom prst="rect">
            <a:avLst/>
          </a:prstGeom>
        </p:spPr>
        <p:txBody>
          <a:bodyPr wrap="square" lIns="0" tIns="0" rIns="0" bIns="0">
            <a:spAutoFit/>
          </a:bodyPr>
          <a:lstStyle>
            <a:lvl1pPr algn="ctr">
              <a:defRPr>
                <a:solidFill>
                  <a:schemeClr val="accent1"/>
                </a:solidFill>
              </a:defRPr>
            </a:lvl1pPr>
          </a:lstStyle>
          <a:p>
            <a:r>
              <a:rPr lang="en-US"/>
              <a:t>JUSTICE WITHOUT LITIGATION II - ECONOMIC PART</a:t>
            </a:r>
            <a:endParaRPr lang="de-DE"/>
          </a:p>
        </p:txBody>
      </p:sp>
      <p:sp>
        <p:nvSpPr>
          <p:cNvPr id="6" name="Holder 5">
            <a:extLst>
              <a:ext uri="{FF2B5EF4-FFF2-40B4-BE49-F238E27FC236}">
                <a16:creationId xmlns:a16="http://schemas.microsoft.com/office/drawing/2014/main" id="{8FB5A8F3-17C4-5FEA-9743-E97CDCAAC404}"/>
              </a:ext>
            </a:extLst>
          </p:cNvPr>
          <p:cNvSpPr>
            <a:spLocks noGrp="1"/>
          </p:cNvSpPr>
          <p:nvPr>
            <p:ph type="dt" sz="half" idx="6"/>
          </p:nvPr>
        </p:nvSpPr>
        <p:spPr>
          <a:xfrm>
            <a:off x="1611112" y="11906531"/>
            <a:ext cx="4623943" cy="276999"/>
          </a:xfrm>
          <a:prstGeom prst="rect">
            <a:avLst/>
          </a:prstGeom>
        </p:spPr>
        <p:txBody>
          <a:bodyPr wrap="square" lIns="0" tIns="0" rIns="0" bIns="0">
            <a:spAutoFit/>
          </a:bodyPr>
          <a:lstStyle>
            <a:lvl1pPr algn="l">
              <a:defRPr>
                <a:solidFill>
                  <a:schemeClr val="accent1"/>
                </a:solidFill>
              </a:defRPr>
            </a:lvl1pPr>
          </a:lstStyle>
          <a:p>
            <a:r>
              <a:rPr lang="de-DE"/>
              <a:t>28th November 2025 | Ljubljana</a:t>
            </a:r>
            <a:endParaRPr lang="en-US"/>
          </a:p>
        </p:txBody>
      </p:sp>
      <p:sp>
        <p:nvSpPr>
          <p:cNvPr id="7" name="Holder 6">
            <a:extLst>
              <a:ext uri="{FF2B5EF4-FFF2-40B4-BE49-F238E27FC236}">
                <a16:creationId xmlns:a16="http://schemas.microsoft.com/office/drawing/2014/main" id="{D76ADDD1-22A5-80EE-FDEC-7D09BDF00DB8}"/>
              </a:ext>
            </a:extLst>
          </p:cNvPr>
          <p:cNvSpPr>
            <a:spLocks noGrp="1"/>
          </p:cNvSpPr>
          <p:nvPr>
            <p:ph type="sldNum" sz="quarter" idx="7"/>
          </p:nvPr>
        </p:nvSpPr>
        <p:spPr>
          <a:xfrm>
            <a:off x="17888974" y="11937469"/>
            <a:ext cx="1047254" cy="223138"/>
          </a:xfrm>
          <a:prstGeom prst="rect">
            <a:avLst/>
          </a:prstGeom>
        </p:spPr>
        <p:txBody>
          <a:bodyPr lIns="0" tIns="0" rIns="0" bIns="0"/>
          <a:lstStyle>
            <a:lvl1pPr>
              <a:defRPr sz="1450" b="0" i="0">
                <a:solidFill>
                  <a:srgbClr val="A78A4C"/>
                </a:solidFill>
                <a:latin typeface="HelveticaNeue-Light"/>
                <a:cs typeface="HelveticaNeue-Light"/>
              </a:defRPr>
            </a:lvl1pPr>
          </a:lstStyle>
          <a:p>
            <a:pPr marL="38100">
              <a:lnSpc>
                <a:spcPct val="100000"/>
              </a:lnSpc>
              <a:spcBef>
                <a:spcPts val="85"/>
              </a:spcBef>
            </a:pPr>
            <a:fld id="{81D60167-4931-47E6-BA6A-407CBD079E47}" type="slidenum">
              <a:rPr spc="15"/>
              <a:t>‹Nr.›</a:t>
            </a:fld>
            <a:endParaRPr spc="1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F47D03-739D-D4DC-FFAA-BA72C962EBB7}"/>
              </a:ext>
            </a:extLst>
          </p:cNvPr>
          <p:cNvSpPr>
            <a:spLocks noGrp="1"/>
          </p:cNvSpPr>
          <p:nvPr>
            <p:ph type="title"/>
          </p:nvPr>
        </p:nvSpPr>
        <p:spPr>
          <a:xfrm>
            <a:off x="2813050" y="5130800"/>
            <a:ext cx="13927338" cy="923330"/>
          </a:xfrm>
        </p:spPr>
        <p:txBody>
          <a:bodyPr/>
          <a:lstStyle>
            <a:lvl1pPr algn="ctr">
              <a:defRPr sz="6000" b="1">
                <a:solidFill>
                  <a:schemeClr val="accent1"/>
                </a:solidFill>
                <a:latin typeface="+mj-lt"/>
              </a:defRPr>
            </a:lvl1pPr>
          </a:lstStyle>
          <a:p>
            <a:r>
              <a:rPr lang="de-DE" dirty="0"/>
              <a:t>Mastertitelformat bearbeiten</a:t>
            </a:r>
          </a:p>
        </p:txBody>
      </p:sp>
      <p:sp>
        <p:nvSpPr>
          <p:cNvPr id="3" name="Fußzeilenplatzhalter 2">
            <a:extLst>
              <a:ext uri="{FF2B5EF4-FFF2-40B4-BE49-F238E27FC236}">
                <a16:creationId xmlns:a16="http://schemas.microsoft.com/office/drawing/2014/main" id="{2F0C7E04-8B71-FEC6-1C1A-A3CC7CF6E318}"/>
              </a:ext>
            </a:extLst>
          </p:cNvPr>
          <p:cNvSpPr>
            <a:spLocks noGrp="1"/>
          </p:cNvSpPr>
          <p:nvPr>
            <p:ph type="ftr" sz="quarter" idx="10"/>
          </p:nvPr>
        </p:nvSpPr>
        <p:spPr/>
        <p:txBody>
          <a:bodyPr/>
          <a:lstStyle/>
          <a:p>
            <a:r>
              <a:rPr lang="en-US"/>
              <a:t>JUSTICE WITHOUT LITIGATION II - ECONOMIC PART</a:t>
            </a:r>
            <a:endParaRPr lang="de-DE"/>
          </a:p>
        </p:txBody>
      </p:sp>
      <p:sp>
        <p:nvSpPr>
          <p:cNvPr id="4" name="Datumsplatzhalter 3">
            <a:extLst>
              <a:ext uri="{FF2B5EF4-FFF2-40B4-BE49-F238E27FC236}">
                <a16:creationId xmlns:a16="http://schemas.microsoft.com/office/drawing/2014/main" id="{5A192B04-9983-C054-884B-977902B38BBF}"/>
              </a:ext>
            </a:extLst>
          </p:cNvPr>
          <p:cNvSpPr>
            <a:spLocks noGrp="1"/>
          </p:cNvSpPr>
          <p:nvPr>
            <p:ph type="dt" sz="half" idx="11"/>
          </p:nvPr>
        </p:nvSpPr>
        <p:spPr/>
        <p:txBody>
          <a:bodyPr/>
          <a:lstStyle/>
          <a:p>
            <a:r>
              <a:rPr lang="de-DE"/>
              <a:t>28th November 2025 | Ljubljana</a:t>
            </a:r>
            <a:endParaRPr lang="en-US"/>
          </a:p>
        </p:txBody>
      </p:sp>
      <p:sp>
        <p:nvSpPr>
          <p:cNvPr id="5" name="Foliennummernplatzhalter 4">
            <a:extLst>
              <a:ext uri="{FF2B5EF4-FFF2-40B4-BE49-F238E27FC236}">
                <a16:creationId xmlns:a16="http://schemas.microsoft.com/office/drawing/2014/main" id="{5125D6F7-F4AB-1D2D-31D3-0558EEB8F0A8}"/>
              </a:ext>
            </a:extLst>
          </p:cNvPr>
          <p:cNvSpPr>
            <a:spLocks noGrp="1"/>
          </p:cNvSpPr>
          <p:nvPr>
            <p:ph type="sldNum" sz="quarter" idx="12"/>
          </p:nvPr>
        </p:nvSpPr>
        <p:spPr/>
        <p:txBody>
          <a:bodyPr/>
          <a:lstStyle/>
          <a:p>
            <a:pPr marL="38100">
              <a:lnSpc>
                <a:spcPct val="100000"/>
              </a:lnSpc>
              <a:spcBef>
                <a:spcPts val="85"/>
              </a:spcBef>
            </a:pPr>
            <a:fld id="{81D60167-4931-47E6-BA6A-407CBD079E47}" type="slidenum">
              <a:rPr lang="de-DE" spc="15" smtClean="0"/>
              <a:t>‹Nr.›</a:t>
            </a:fld>
            <a:endParaRPr lang="de-DE" spc="15" dirty="0"/>
          </a:p>
        </p:txBody>
      </p:sp>
      <p:grpSp>
        <p:nvGrpSpPr>
          <p:cNvPr id="8" name="object 3">
            <a:extLst>
              <a:ext uri="{FF2B5EF4-FFF2-40B4-BE49-F238E27FC236}">
                <a16:creationId xmlns:a16="http://schemas.microsoft.com/office/drawing/2014/main" id="{84474B9D-C28D-0E17-D696-6C405F9AB2E3}"/>
              </a:ext>
            </a:extLst>
          </p:cNvPr>
          <p:cNvGrpSpPr/>
          <p:nvPr userDrawn="1"/>
        </p:nvGrpSpPr>
        <p:grpSpPr>
          <a:xfrm>
            <a:off x="15868405" y="10526075"/>
            <a:ext cx="4251960" cy="2337435"/>
            <a:chOff x="15868405" y="10526075"/>
            <a:chExt cx="4251960" cy="2337435"/>
          </a:xfrm>
        </p:grpSpPr>
        <p:sp>
          <p:nvSpPr>
            <p:cNvPr id="9" name="object 4">
              <a:extLst>
                <a:ext uri="{FF2B5EF4-FFF2-40B4-BE49-F238E27FC236}">
                  <a16:creationId xmlns:a16="http://schemas.microsoft.com/office/drawing/2014/main" id="{EAF45564-89D1-8EAE-DDAB-019B2CE61586}"/>
                </a:ext>
              </a:extLst>
            </p:cNvPr>
            <p:cNvSpPr/>
            <p:nvPr/>
          </p:nvSpPr>
          <p:spPr>
            <a:xfrm>
              <a:off x="17231200" y="11172070"/>
              <a:ext cx="587375" cy="579755"/>
            </a:xfrm>
            <a:custGeom>
              <a:avLst/>
              <a:gdLst/>
              <a:ahLst/>
              <a:cxnLst/>
              <a:rect l="l" t="t" r="r" b="b"/>
              <a:pathLst>
                <a:path w="587375" h="579754">
                  <a:moveTo>
                    <a:pt x="587259" y="0"/>
                  </a:moveTo>
                  <a:lnTo>
                    <a:pt x="513460" y="0"/>
                  </a:lnTo>
                  <a:lnTo>
                    <a:pt x="513460" y="285687"/>
                  </a:lnTo>
                  <a:lnTo>
                    <a:pt x="507898" y="334898"/>
                  </a:lnTo>
                  <a:lnTo>
                    <a:pt x="492045" y="380220"/>
                  </a:lnTo>
                  <a:lnTo>
                    <a:pt x="467148" y="420422"/>
                  </a:lnTo>
                  <a:lnTo>
                    <a:pt x="434457" y="454279"/>
                  </a:lnTo>
                  <a:lnTo>
                    <a:pt x="434457" y="0"/>
                  </a:lnTo>
                  <a:lnTo>
                    <a:pt x="358407" y="0"/>
                  </a:lnTo>
                  <a:lnTo>
                    <a:pt x="358407" y="495754"/>
                  </a:lnTo>
                  <a:lnTo>
                    <a:pt x="342810" y="499947"/>
                  </a:lnTo>
                  <a:lnTo>
                    <a:pt x="326785" y="503005"/>
                  </a:lnTo>
                  <a:lnTo>
                    <a:pt x="310376" y="504877"/>
                  </a:lnTo>
                  <a:lnTo>
                    <a:pt x="293624" y="505513"/>
                  </a:lnTo>
                  <a:lnTo>
                    <a:pt x="249374" y="501039"/>
                  </a:lnTo>
                  <a:lnTo>
                    <a:pt x="208134" y="488212"/>
                  </a:lnTo>
                  <a:lnTo>
                    <a:pt x="170795" y="467921"/>
                  </a:lnTo>
                  <a:lnTo>
                    <a:pt x="138248" y="441058"/>
                  </a:lnTo>
                  <a:lnTo>
                    <a:pt x="111383" y="408513"/>
                  </a:lnTo>
                  <a:lnTo>
                    <a:pt x="91090" y="371175"/>
                  </a:lnTo>
                  <a:lnTo>
                    <a:pt x="78262" y="329937"/>
                  </a:lnTo>
                  <a:lnTo>
                    <a:pt x="73788" y="285687"/>
                  </a:lnTo>
                  <a:lnTo>
                    <a:pt x="73788" y="272431"/>
                  </a:lnTo>
                  <a:lnTo>
                    <a:pt x="0" y="272431"/>
                  </a:lnTo>
                  <a:lnTo>
                    <a:pt x="0" y="285687"/>
                  </a:lnTo>
                  <a:lnTo>
                    <a:pt x="3850" y="333251"/>
                  </a:lnTo>
                  <a:lnTo>
                    <a:pt x="14995" y="378394"/>
                  </a:lnTo>
                  <a:lnTo>
                    <a:pt x="32825" y="420508"/>
                  </a:lnTo>
                  <a:lnTo>
                    <a:pt x="56731" y="458984"/>
                  </a:lnTo>
                  <a:lnTo>
                    <a:pt x="86103" y="493212"/>
                  </a:lnTo>
                  <a:lnTo>
                    <a:pt x="120332" y="522583"/>
                  </a:lnTo>
                  <a:lnTo>
                    <a:pt x="158808" y="546488"/>
                  </a:lnTo>
                  <a:lnTo>
                    <a:pt x="200921" y="564317"/>
                  </a:lnTo>
                  <a:lnTo>
                    <a:pt x="246063" y="575462"/>
                  </a:lnTo>
                  <a:lnTo>
                    <a:pt x="293624" y="579312"/>
                  </a:lnTo>
                  <a:lnTo>
                    <a:pt x="341190" y="575462"/>
                  </a:lnTo>
                  <a:lnTo>
                    <a:pt x="386336" y="564317"/>
                  </a:lnTo>
                  <a:lnTo>
                    <a:pt x="428452" y="546488"/>
                  </a:lnTo>
                  <a:lnTo>
                    <a:pt x="466929" y="522583"/>
                  </a:lnTo>
                  <a:lnTo>
                    <a:pt x="501158" y="493212"/>
                  </a:lnTo>
                  <a:lnTo>
                    <a:pt x="530530" y="458984"/>
                  </a:lnTo>
                  <a:lnTo>
                    <a:pt x="554435" y="420508"/>
                  </a:lnTo>
                  <a:lnTo>
                    <a:pt x="572265" y="378394"/>
                  </a:lnTo>
                  <a:lnTo>
                    <a:pt x="583409" y="333251"/>
                  </a:lnTo>
                  <a:lnTo>
                    <a:pt x="587259" y="285687"/>
                  </a:lnTo>
                  <a:lnTo>
                    <a:pt x="587259" y="0"/>
                  </a:lnTo>
                  <a:close/>
                </a:path>
              </a:pathLst>
            </a:custGeom>
            <a:solidFill>
              <a:srgbClr val="A78A4C"/>
            </a:solidFill>
          </p:spPr>
          <p:txBody>
            <a:bodyPr wrap="square" lIns="0" tIns="0" rIns="0" bIns="0" rtlCol="0"/>
            <a:lstStyle/>
            <a:p>
              <a:endParaRPr/>
            </a:p>
          </p:txBody>
        </p:sp>
        <p:pic>
          <p:nvPicPr>
            <p:cNvPr id="10" name="object 5">
              <a:extLst>
                <a:ext uri="{FF2B5EF4-FFF2-40B4-BE49-F238E27FC236}">
                  <a16:creationId xmlns:a16="http://schemas.microsoft.com/office/drawing/2014/main" id="{C65F6AD7-A953-A1D9-6DDB-B530AA7BF61A}"/>
                </a:ext>
              </a:extLst>
            </p:cNvPr>
            <p:cNvPicPr/>
            <p:nvPr/>
          </p:nvPicPr>
          <p:blipFill>
            <a:blip r:embed="rId2" cstate="print"/>
            <a:stretch>
              <a:fillRect/>
            </a:stretch>
          </p:blipFill>
          <p:spPr>
            <a:xfrm>
              <a:off x="18065730" y="11020372"/>
              <a:ext cx="91557" cy="243814"/>
            </a:xfrm>
            <a:prstGeom prst="rect">
              <a:avLst/>
            </a:prstGeom>
          </p:spPr>
        </p:pic>
        <p:pic>
          <p:nvPicPr>
            <p:cNvPr id="11" name="object 6">
              <a:extLst>
                <a:ext uri="{FF2B5EF4-FFF2-40B4-BE49-F238E27FC236}">
                  <a16:creationId xmlns:a16="http://schemas.microsoft.com/office/drawing/2014/main" id="{F1A1509A-329E-2697-7E86-171861B98728}"/>
                </a:ext>
              </a:extLst>
            </p:cNvPr>
            <p:cNvPicPr/>
            <p:nvPr/>
          </p:nvPicPr>
          <p:blipFill>
            <a:blip r:embed="rId3" cstate="print"/>
            <a:stretch>
              <a:fillRect/>
            </a:stretch>
          </p:blipFill>
          <p:spPr>
            <a:xfrm>
              <a:off x="18196175" y="11020373"/>
              <a:ext cx="157984" cy="188088"/>
            </a:xfrm>
            <a:prstGeom prst="rect">
              <a:avLst/>
            </a:prstGeom>
          </p:spPr>
        </p:pic>
        <p:pic>
          <p:nvPicPr>
            <p:cNvPr id="12" name="object 7">
              <a:extLst>
                <a:ext uri="{FF2B5EF4-FFF2-40B4-BE49-F238E27FC236}">
                  <a16:creationId xmlns:a16="http://schemas.microsoft.com/office/drawing/2014/main" id="{FACC7CD6-E3A2-1DCD-1DE7-0E4B76B8C643}"/>
                </a:ext>
              </a:extLst>
            </p:cNvPr>
            <p:cNvPicPr/>
            <p:nvPr/>
          </p:nvPicPr>
          <p:blipFill>
            <a:blip r:embed="rId4" cstate="print"/>
            <a:stretch>
              <a:fillRect/>
            </a:stretch>
          </p:blipFill>
          <p:spPr>
            <a:xfrm>
              <a:off x="18384343" y="11017713"/>
              <a:ext cx="284270" cy="190748"/>
            </a:xfrm>
            <a:prstGeom prst="rect">
              <a:avLst/>
            </a:prstGeom>
          </p:spPr>
        </p:pic>
        <p:sp>
          <p:nvSpPr>
            <p:cNvPr id="13" name="object 8">
              <a:extLst>
                <a:ext uri="{FF2B5EF4-FFF2-40B4-BE49-F238E27FC236}">
                  <a16:creationId xmlns:a16="http://schemas.microsoft.com/office/drawing/2014/main" id="{49B16D8E-C008-A2E8-ADFC-FF5E323D030E}"/>
                </a:ext>
              </a:extLst>
            </p:cNvPr>
            <p:cNvSpPr/>
            <p:nvPr/>
          </p:nvSpPr>
          <p:spPr>
            <a:xfrm>
              <a:off x="18695001" y="11020376"/>
              <a:ext cx="50165" cy="186055"/>
            </a:xfrm>
            <a:custGeom>
              <a:avLst/>
              <a:gdLst/>
              <a:ahLst/>
              <a:cxnLst/>
              <a:rect l="l" t="t" r="r" b="b"/>
              <a:pathLst>
                <a:path w="50165" h="186054">
                  <a:moveTo>
                    <a:pt x="50134" y="0"/>
                  </a:moveTo>
                  <a:lnTo>
                    <a:pt x="0" y="0"/>
                  </a:lnTo>
                  <a:lnTo>
                    <a:pt x="0" y="185554"/>
                  </a:lnTo>
                  <a:lnTo>
                    <a:pt x="50134" y="185554"/>
                  </a:lnTo>
                  <a:lnTo>
                    <a:pt x="50134" y="0"/>
                  </a:lnTo>
                  <a:close/>
                </a:path>
              </a:pathLst>
            </a:custGeom>
            <a:solidFill>
              <a:srgbClr val="7A7C81"/>
            </a:solidFill>
          </p:spPr>
          <p:txBody>
            <a:bodyPr wrap="square" lIns="0" tIns="0" rIns="0" bIns="0" rtlCol="0"/>
            <a:lstStyle/>
            <a:p>
              <a:endParaRPr/>
            </a:p>
          </p:txBody>
        </p:sp>
        <p:pic>
          <p:nvPicPr>
            <p:cNvPr id="14" name="object 9">
              <a:extLst>
                <a:ext uri="{FF2B5EF4-FFF2-40B4-BE49-F238E27FC236}">
                  <a16:creationId xmlns:a16="http://schemas.microsoft.com/office/drawing/2014/main" id="{6E34E813-EB2E-BECF-305B-63FF4AEF52F0}"/>
                </a:ext>
              </a:extLst>
            </p:cNvPr>
            <p:cNvPicPr/>
            <p:nvPr/>
          </p:nvPicPr>
          <p:blipFill>
            <a:blip r:embed="rId5" cstate="print"/>
            <a:stretch>
              <a:fillRect/>
            </a:stretch>
          </p:blipFill>
          <p:spPr>
            <a:xfrm>
              <a:off x="18778226" y="11017713"/>
              <a:ext cx="146738" cy="190748"/>
            </a:xfrm>
            <a:prstGeom prst="rect">
              <a:avLst/>
            </a:prstGeom>
          </p:spPr>
        </p:pic>
        <p:sp>
          <p:nvSpPr>
            <p:cNvPr id="15" name="object 10">
              <a:extLst>
                <a:ext uri="{FF2B5EF4-FFF2-40B4-BE49-F238E27FC236}">
                  <a16:creationId xmlns:a16="http://schemas.microsoft.com/office/drawing/2014/main" id="{7F8E7DB2-58A8-EAB8-AC9C-9BE9609E22EC}"/>
                </a:ext>
              </a:extLst>
            </p:cNvPr>
            <p:cNvSpPr/>
            <p:nvPr/>
          </p:nvSpPr>
          <p:spPr>
            <a:xfrm>
              <a:off x="18952884" y="11020512"/>
              <a:ext cx="109855" cy="185420"/>
            </a:xfrm>
            <a:custGeom>
              <a:avLst/>
              <a:gdLst/>
              <a:ahLst/>
              <a:cxnLst/>
              <a:rect l="l" t="t" r="r" b="b"/>
              <a:pathLst>
                <a:path w="109855" h="185420">
                  <a:moveTo>
                    <a:pt x="109601" y="0"/>
                  </a:moveTo>
                  <a:lnTo>
                    <a:pt x="0" y="0"/>
                  </a:lnTo>
                  <a:lnTo>
                    <a:pt x="0" y="40640"/>
                  </a:lnTo>
                  <a:lnTo>
                    <a:pt x="0" y="69850"/>
                  </a:lnTo>
                  <a:lnTo>
                    <a:pt x="0" y="109220"/>
                  </a:lnTo>
                  <a:lnTo>
                    <a:pt x="0" y="144780"/>
                  </a:lnTo>
                  <a:lnTo>
                    <a:pt x="0" y="185420"/>
                  </a:lnTo>
                  <a:lnTo>
                    <a:pt x="109601" y="185420"/>
                  </a:lnTo>
                  <a:lnTo>
                    <a:pt x="109601" y="144780"/>
                  </a:lnTo>
                  <a:lnTo>
                    <a:pt x="49885" y="144780"/>
                  </a:lnTo>
                  <a:lnTo>
                    <a:pt x="49885" y="109220"/>
                  </a:lnTo>
                  <a:lnTo>
                    <a:pt x="105181" y="109220"/>
                  </a:lnTo>
                  <a:lnTo>
                    <a:pt x="105181" y="69850"/>
                  </a:lnTo>
                  <a:lnTo>
                    <a:pt x="49885" y="69850"/>
                  </a:lnTo>
                  <a:lnTo>
                    <a:pt x="49885" y="40640"/>
                  </a:lnTo>
                  <a:lnTo>
                    <a:pt x="109601" y="40640"/>
                  </a:lnTo>
                  <a:lnTo>
                    <a:pt x="109601" y="0"/>
                  </a:lnTo>
                  <a:close/>
                </a:path>
              </a:pathLst>
            </a:custGeom>
            <a:solidFill>
              <a:srgbClr val="7A7C81"/>
            </a:solidFill>
          </p:spPr>
          <p:txBody>
            <a:bodyPr wrap="square" lIns="0" tIns="0" rIns="0" bIns="0" rtlCol="0"/>
            <a:lstStyle/>
            <a:p>
              <a:endParaRPr/>
            </a:p>
          </p:txBody>
        </p:sp>
        <p:pic>
          <p:nvPicPr>
            <p:cNvPr id="16" name="object 11">
              <a:extLst>
                <a:ext uri="{FF2B5EF4-FFF2-40B4-BE49-F238E27FC236}">
                  <a16:creationId xmlns:a16="http://schemas.microsoft.com/office/drawing/2014/main" id="{635B7742-CC16-D8DB-4EBD-124147C1A911}"/>
                </a:ext>
              </a:extLst>
            </p:cNvPr>
            <p:cNvPicPr/>
            <p:nvPr/>
          </p:nvPicPr>
          <p:blipFill>
            <a:blip r:embed="rId6" cstate="print"/>
            <a:stretch>
              <a:fillRect/>
            </a:stretch>
          </p:blipFill>
          <p:spPr>
            <a:xfrm>
              <a:off x="18055058" y="11302723"/>
              <a:ext cx="235657" cy="180287"/>
            </a:xfrm>
            <a:prstGeom prst="rect">
              <a:avLst/>
            </a:prstGeom>
          </p:spPr>
        </p:pic>
        <p:sp>
          <p:nvSpPr>
            <p:cNvPr id="17" name="object 12">
              <a:extLst>
                <a:ext uri="{FF2B5EF4-FFF2-40B4-BE49-F238E27FC236}">
                  <a16:creationId xmlns:a16="http://schemas.microsoft.com/office/drawing/2014/main" id="{55208BCB-1D12-562D-158C-086CC334ABDD}"/>
                </a:ext>
              </a:extLst>
            </p:cNvPr>
            <p:cNvSpPr/>
            <p:nvPr/>
          </p:nvSpPr>
          <p:spPr>
            <a:xfrm>
              <a:off x="18316233" y="11302681"/>
              <a:ext cx="362585" cy="180340"/>
            </a:xfrm>
            <a:custGeom>
              <a:avLst/>
              <a:gdLst/>
              <a:ahLst/>
              <a:cxnLst/>
              <a:rect l="l" t="t" r="r" b="b"/>
              <a:pathLst>
                <a:path w="362584" h="180340">
                  <a:moveTo>
                    <a:pt x="29476" y="50"/>
                  </a:moveTo>
                  <a:lnTo>
                    <a:pt x="0" y="50"/>
                  </a:lnTo>
                  <a:lnTo>
                    <a:pt x="0" y="180340"/>
                  </a:lnTo>
                  <a:lnTo>
                    <a:pt x="29476" y="180340"/>
                  </a:lnTo>
                  <a:lnTo>
                    <a:pt x="29476" y="50"/>
                  </a:lnTo>
                  <a:close/>
                </a:path>
                <a:path w="362584" h="180340">
                  <a:moveTo>
                    <a:pt x="192379" y="0"/>
                  </a:moveTo>
                  <a:lnTo>
                    <a:pt x="56845" y="0"/>
                  </a:lnTo>
                  <a:lnTo>
                    <a:pt x="56845" y="25400"/>
                  </a:lnTo>
                  <a:lnTo>
                    <a:pt x="109880" y="25400"/>
                  </a:lnTo>
                  <a:lnTo>
                    <a:pt x="109880" y="180340"/>
                  </a:lnTo>
                  <a:lnTo>
                    <a:pt x="139344" y="180340"/>
                  </a:lnTo>
                  <a:lnTo>
                    <a:pt x="139344" y="25400"/>
                  </a:lnTo>
                  <a:lnTo>
                    <a:pt x="192379" y="25400"/>
                  </a:lnTo>
                  <a:lnTo>
                    <a:pt x="192379" y="0"/>
                  </a:lnTo>
                  <a:close/>
                </a:path>
                <a:path w="362584" h="180340">
                  <a:moveTo>
                    <a:pt x="362191" y="0"/>
                  </a:moveTo>
                  <a:lnTo>
                    <a:pt x="332587" y="0"/>
                  </a:lnTo>
                  <a:lnTo>
                    <a:pt x="332587" y="73660"/>
                  </a:lnTo>
                  <a:lnTo>
                    <a:pt x="249478" y="73660"/>
                  </a:lnTo>
                  <a:lnTo>
                    <a:pt x="249478" y="0"/>
                  </a:lnTo>
                  <a:lnTo>
                    <a:pt x="220002" y="0"/>
                  </a:lnTo>
                  <a:lnTo>
                    <a:pt x="220002" y="73660"/>
                  </a:lnTo>
                  <a:lnTo>
                    <a:pt x="220002" y="99060"/>
                  </a:lnTo>
                  <a:lnTo>
                    <a:pt x="220002" y="180340"/>
                  </a:lnTo>
                  <a:lnTo>
                    <a:pt x="249478" y="180340"/>
                  </a:lnTo>
                  <a:lnTo>
                    <a:pt x="249478" y="99060"/>
                  </a:lnTo>
                  <a:lnTo>
                    <a:pt x="332587" y="99060"/>
                  </a:lnTo>
                  <a:lnTo>
                    <a:pt x="332587" y="180340"/>
                  </a:lnTo>
                  <a:lnTo>
                    <a:pt x="362191" y="180340"/>
                  </a:lnTo>
                  <a:lnTo>
                    <a:pt x="362191" y="99060"/>
                  </a:lnTo>
                  <a:lnTo>
                    <a:pt x="362191" y="73660"/>
                  </a:lnTo>
                  <a:lnTo>
                    <a:pt x="362191" y="0"/>
                  </a:lnTo>
                  <a:close/>
                </a:path>
              </a:pathLst>
            </a:custGeom>
            <a:solidFill>
              <a:srgbClr val="7A7C81"/>
            </a:solidFill>
          </p:spPr>
          <p:txBody>
            <a:bodyPr wrap="square" lIns="0" tIns="0" rIns="0" bIns="0" rtlCol="0"/>
            <a:lstStyle/>
            <a:p>
              <a:endParaRPr/>
            </a:p>
          </p:txBody>
        </p:sp>
        <p:pic>
          <p:nvPicPr>
            <p:cNvPr id="18" name="object 13">
              <a:extLst>
                <a:ext uri="{FF2B5EF4-FFF2-40B4-BE49-F238E27FC236}">
                  <a16:creationId xmlns:a16="http://schemas.microsoft.com/office/drawing/2014/main" id="{CA9B61F6-54DE-6AA7-E182-B4E22AF8DCF8}"/>
                </a:ext>
              </a:extLst>
            </p:cNvPr>
            <p:cNvPicPr/>
            <p:nvPr/>
          </p:nvPicPr>
          <p:blipFill>
            <a:blip r:embed="rId7" cstate="print"/>
            <a:stretch>
              <a:fillRect/>
            </a:stretch>
          </p:blipFill>
          <p:spPr>
            <a:xfrm>
              <a:off x="18717022" y="11299886"/>
              <a:ext cx="168947" cy="185596"/>
            </a:xfrm>
            <a:prstGeom prst="rect">
              <a:avLst/>
            </a:prstGeom>
          </p:spPr>
        </p:pic>
        <p:pic>
          <p:nvPicPr>
            <p:cNvPr id="19" name="object 14">
              <a:extLst>
                <a:ext uri="{FF2B5EF4-FFF2-40B4-BE49-F238E27FC236}">
                  <a16:creationId xmlns:a16="http://schemas.microsoft.com/office/drawing/2014/main" id="{583FB84E-1C1C-37F4-B6CC-AB1B8D757A91}"/>
                </a:ext>
              </a:extLst>
            </p:cNvPr>
            <p:cNvPicPr/>
            <p:nvPr/>
          </p:nvPicPr>
          <p:blipFill>
            <a:blip r:embed="rId8" cstate="print"/>
            <a:stretch>
              <a:fillRect/>
            </a:stretch>
          </p:blipFill>
          <p:spPr>
            <a:xfrm>
              <a:off x="18923084" y="11302724"/>
              <a:ext cx="142927" cy="182758"/>
            </a:xfrm>
            <a:prstGeom prst="rect">
              <a:avLst/>
            </a:prstGeom>
          </p:spPr>
        </p:pic>
        <p:sp>
          <p:nvSpPr>
            <p:cNvPr id="20" name="object 15">
              <a:extLst>
                <a:ext uri="{FF2B5EF4-FFF2-40B4-BE49-F238E27FC236}">
                  <a16:creationId xmlns:a16="http://schemas.microsoft.com/office/drawing/2014/main" id="{AE445E5A-5578-9F6C-33A2-DD4200A04848}"/>
                </a:ext>
              </a:extLst>
            </p:cNvPr>
            <p:cNvSpPr/>
            <p:nvPr/>
          </p:nvSpPr>
          <p:spPr>
            <a:xfrm>
              <a:off x="18065725" y="11302681"/>
              <a:ext cx="1162050" cy="445134"/>
            </a:xfrm>
            <a:custGeom>
              <a:avLst/>
              <a:gdLst/>
              <a:ahLst/>
              <a:cxnLst/>
              <a:rect l="l" t="t" r="r" b="b"/>
              <a:pathLst>
                <a:path w="1162050" h="445134">
                  <a:moveTo>
                    <a:pt x="98767" y="433133"/>
                  </a:moveTo>
                  <a:lnTo>
                    <a:pt x="12598" y="433133"/>
                  </a:lnTo>
                  <a:lnTo>
                    <a:pt x="12598" y="264223"/>
                  </a:lnTo>
                  <a:lnTo>
                    <a:pt x="0" y="264223"/>
                  </a:lnTo>
                  <a:lnTo>
                    <a:pt x="0" y="433133"/>
                  </a:lnTo>
                  <a:lnTo>
                    <a:pt x="0" y="444563"/>
                  </a:lnTo>
                  <a:lnTo>
                    <a:pt x="98767" y="444563"/>
                  </a:lnTo>
                  <a:lnTo>
                    <a:pt x="98767" y="433133"/>
                  </a:lnTo>
                  <a:close/>
                </a:path>
                <a:path w="1162050" h="445134">
                  <a:moveTo>
                    <a:pt x="142532" y="263829"/>
                  </a:moveTo>
                  <a:lnTo>
                    <a:pt x="129921" y="263829"/>
                  </a:lnTo>
                  <a:lnTo>
                    <a:pt x="129921" y="444563"/>
                  </a:lnTo>
                  <a:lnTo>
                    <a:pt x="142532" y="444563"/>
                  </a:lnTo>
                  <a:lnTo>
                    <a:pt x="142532" y="263829"/>
                  </a:lnTo>
                  <a:close/>
                </a:path>
                <a:path w="1162050" h="445134">
                  <a:moveTo>
                    <a:pt x="299529" y="264223"/>
                  </a:moveTo>
                  <a:lnTo>
                    <a:pt x="169354" y="264223"/>
                  </a:lnTo>
                  <a:lnTo>
                    <a:pt x="169354" y="275653"/>
                  </a:lnTo>
                  <a:lnTo>
                    <a:pt x="228079" y="275653"/>
                  </a:lnTo>
                  <a:lnTo>
                    <a:pt x="228079" y="444563"/>
                  </a:lnTo>
                  <a:lnTo>
                    <a:pt x="240804" y="444563"/>
                  </a:lnTo>
                  <a:lnTo>
                    <a:pt x="240804" y="275653"/>
                  </a:lnTo>
                  <a:lnTo>
                    <a:pt x="299529" y="275653"/>
                  </a:lnTo>
                  <a:lnTo>
                    <a:pt x="299529" y="264223"/>
                  </a:lnTo>
                  <a:close/>
                </a:path>
                <a:path w="1162050" h="445134">
                  <a:moveTo>
                    <a:pt x="338963" y="263829"/>
                  </a:moveTo>
                  <a:lnTo>
                    <a:pt x="326351" y="263829"/>
                  </a:lnTo>
                  <a:lnTo>
                    <a:pt x="326351" y="444563"/>
                  </a:lnTo>
                  <a:lnTo>
                    <a:pt x="338963" y="444563"/>
                  </a:lnTo>
                  <a:lnTo>
                    <a:pt x="338963" y="263829"/>
                  </a:lnTo>
                  <a:close/>
                </a:path>
                <a:path w="1162050" h="445134">
                  <a:moveTo>
                    <a:pt x="1161707" y="0"/>
                  </a:moveTo>
                  <a:lnTo>
                    <a:pt x="1026172" y="0"/>
                  </a:lnTo>
                  <a:lnTo>
                    <a:pt x="1026172" y="25400"/>
                  </a:lnTo>
                  <a:lnTo>
                    <a:pt x="1079195" y="25400"/>
                  </a:lnTo>
                  <a:lnTo>
                    <a:pt x="1079195" y="180340"/>
                  </a:lnTo>
                  <a:lnTo>
                    <a:pt x="1108671" y="180340"/>
                  </a:lnTo>
                  <a:lnTo>
                    <a:pt x="1108671" y="25400"/>
                  </a:lnTo>
                  <a:lnTo>
                    <a:pt x="1161707" y="25400"/>
                  </a:lnTo>
                  <a:lnTo>
                    <a:pt x="1161707" y="0"/>
                  </a:lnTo>
                  <a:close/>
                </a:path>
              </a:pathLst>
            </a:custGeom>
            <a:solidFill>
              <a:srgbClr val="7A7C81"/>
            </a:solidFill>
          </p:spPr>
          <p:txBody>
            <a:bodyPr wrap="square" lIns="0" tIns="0" rIns="0" bIns="0" rtlCol="0"/>
            <a:lstStyle/>
            <a:p>
              <a:endParaRPr/>
            </a:p>
          </p:txBody>
        </p:sp>
        <p:pic>
          <p:nvPicPr>
            <p:cNvPr id="21" name="object 16">
              <a:extLst>
                <a:ext uri="{FF2B5EF4-FFF2-40B4-BE49-F238E27FC236}">
                  <a16:creationId xmlns:a16="http://schemas.microsoft.com/office/drawing/2014/main" id="{35F8001C-4D29-44D7-E001-3C5312EB4A70}"/>
                </a:ext>
              </a:extLst>
            </p:cNvPr>
            <p:cNvPicPr/>
            <p:nvPr/>
          </p:nvPicPr>
          <p:blipFill>
            <a:blip r:embed="rId9" cstate="print"/>
            <a:stretch>
              <a:fillRect/>
            </a:stretch>
          </p:blipFill>
          <p:spPr>
            <a:xfrm>
              <a:off x="18446220" y="11563659"/>
              <a:ext cx="147367" cy="186046"/>
            </a:xfrm>
            <a:prstGeom prst="rect">
              <a:avLst/>
            </a:prstGeom>
          </p:spPr>
        </p:pic>
        <p:pic>
          <p:nvPicPr>
            <p:cNvPr id="22" name="object 17">
              <a:extLst>
                <a:ext uri="{FF2B5EF4-FFF2-40B4-BE49-F238E27FC236}">
                  <a16:creationId xmlns:a16="http://schemas.microsoft.com/office/drawing/2014/main" id="{E5BD0F0C-91CC-2127-2843-771944AE7C90}"/>
                </a:ext>
              </a:extLst>
            </p:cNvPr>
            <p:cNvPicPr/>
            <p:nvPr/>
          </p:nvPicPr>
          <p:blipFill>
            <a:blip r:embed="rId10" cstate="print"/>
            <a:stretch>
              <a:fillRect/>
            </a:stretch>
          </p:blipFill>
          <p:spPr>
            <a:xfrm>
              <a:off x="18613357" y="11565767"/>
              <a:ext cx="283342" cy="181470"/>
            </a:xfrm>
            <a:prstGeom prst="rect">
              <a:avLst/>
            </a:prstGeom>
          </p:spPr>
        </p:pic>
        <p:sp>
          <p:nvSpPr>
            <p:cNvPr id="23" name="object 18">
              <a:extLst>
                <a:ext uri="{FF2B5EF4-FFF2-40B4-BE49-F238E27FC236}">
                  <a16:creationId xmlns:a16="http://schemas.microsoft.com/office/drawing/2014/main" id="{BE1A3599-028F-8AFC-5CF4-97D3E4A6A326}"/>
                </a:ext>
              </a:extLst>
            </p:cNvPr>
            <p:cNvSpPr/>
            <p:nvPr/>
          </p:nvSpPr>
          <p:spPr>
            <a:xfrm>
              <a:off x="18923528" y="11566506"/>
              <a:ext cx="12700" cy="180975"/>
            </a:xfrm>
            <a:custGeom>
              <a:avLst/>
              <a:gdLst/>
              <a:ahLst/>
              <a:cxnLst/>
              <a:rect l="l" t="t" r="r" b="b"/>
              <a:pathLst>
                <a:path w="12700" h="180975">
                  <a:moveTo>
                    <a:pt x="12606" y="0"/>
                  </a:moveTo>
                  <a:lnTo>
                    <a:pt x="0" y="0"/>
                  </a:lnTo>
                  <a:lnTo>
                    <a:pt x="0" y="180727"/>
                  </a:lnTo>
                  <a:lnTo>
                    <a:pt x="12606" y="180727"/>
                  </a:lnTo>
                  <a:lnTo>
                    <a:pt x="12606" y="0"/>
                  </a:lnTo>
                  <a:close/>
                </a:path>
              </a:pathLst>
            </a:custGeom>
            <a:solidFill>
              <a:srgbClr val="7A7C81"/>
            </a:solidFill>
          </p:spPr>
          <p:txBody>
            <a:bodyPr wrap="square" lIns="0" tIns="0" rIns="0" bIns="0" rtlCol="0"/>
            <a:lstStyle/>
            <a:p>
              <a:endParaRPr/>
            </a:p>
          </p:txBody>
        </p:sp>
        <p:pic>
          <p:nvPicPr>
            <p:cNvPr id="24" name="object 19">
              <a:extLst>
                <a:ext uri="{FF2B5EF4-FFF2-40B4-BE49-F238E27FC236}">
                  <a16:creationId xmlns:a16="http://schemas.microsoft.com/office/drawing/2014/main" id="{1AE7696C-EE49-017E-BF79-FF83342CBF36}"/>
                </a:ext>
              </a:extLst>
            </p:cNvPr>
            <p:cNvPicPr/>
            <p:nvPr/>
          </p:nvPicPr>
          <p:blipFill>
            <a:blip r:embed="rId11" cstate="print"/>
            <a:stretch>
              <a:fillRect/>
            </a:stretch>
          </p:blipFill>
          <p:spPr>
            <a:xfrm>
              <a:off x="18977667" y="11563661"/>
              <a:ext cx="161576" cy="186046"/>
            </a:xfrm>
            <a:prstGeom prst="rect">
              <a:avLst/>
            </a:prstGeom>
          </p:spPr>
        </p:pic>
        <p:pic>
          <p:nvPicPr>
            <p:cNvPr id="25" name="object 20">
              <a:extLst>
                <a:ext uri="{FF2B5EF4-FFF2-40B4-BE49-F238E27FC236}">
                  <a16:creationId xmlns:a16="http://schemas.microsoft.com/office/drawing/2014/main" id="{331C5B3E-EFD5-2876-9966-CF23DCE7832F}"/>
                </a:ext>
              </a:extLst>
            </p:cNvPr>
            <p:cNvPicPr/>
            <p:nvPr/>
          </p:nvPicPr>
          <p:blipFill>
            <a:blip r:embed="rId12" cstate="print"/>
            <a:stretch>
              <a:fillRect/>
            </a:stretch>
          </p:blipFill>
          <p:spPr>
            <a:xfrm>
              <a:off x="19180778" y="11566509"/>
              <a:ext cx="131409" cy="180727"/>
            </a:xfrm>
            <a:prstGeom prst="rect">
              <a:avLst/>
            </a:prstGeom>
          </p:spPr>
        </p:pic>
        <p:sp>
          <p:nvSpPr>
            <p:cNvPr id="26" name="object 21">
              <a:extLst>
                <a:ext uri="{FF2B5EF4-FFF2-40B4-BE49-F238E27FC236}">
                  <a16:creationId xmlns:a16="http://schemas.microsoft.com/office/drawing/2014/main" id="{A49BF283-C69E-C902-2147-8E24E09B9F2C}"/>
                </a:ext>
              </a:extLst>
            </p:cNvPr>
            <p:cNvSpPr/>
            <p:nvPr/>
          </p:nvSpPr>
          <p:spPr>
            <a:xfrm>
              <a:off x="17305002" y="11018376"/>
              <a:ext cx="513715" cy="76200"/>
            </a:xfrm>
            <a:custGeom>
              <a:avLst/>
              <a:gdLst/>
              <a:ahLst/>
              <a:cxnLst/>
              <a:rect l="l" t="t" r="r" b="b"/>
              <a:pathLst>
                <a:path w="513715" h="76200">
                  <a:moveTo>
                    <a:pt x="513418" y="0"/>
                  </a:moveTo>
                  <a:lnTo>
                    <a:pt x="0" y="0"/>
                  </a:lnTo>
                  <a:lnTo>
                    <a:pt x="0" y="76050"/>
                  </a:lnTo>
                  <a:lnTo>
                    <a:pt x="513418" y="76050"/>
                  </a:lnTo>
                  <a:lnTo>
                    <a:pt x="513418" y="0"/>
                  </a:lnTo>
                  <a:close/>
                </a:path>
              </a:pathLst>
            </a:custGeom>
            <a:solidFill>
              <a:srgbClr val="A78A4C"/>
            </a:solidFill>
          </p:spPr>
          <p:txBody>
            <a:bodyPr wrap="square" lIns="0" tIns="0" rIns="0" bIns="0" rtlCol="0"/>
            <a:lstStyle/>
            <a:p>
              <a:endParaRPr/>
            </a:p>
          </p:txBody>
        </p:sp>
        <p:sp>
          <p:nvSpPr>
            <p:cNvPr id="27" name="object 22">
              <a:extLst>
                <a:ext uri="{FF2B5EF4-FFF2-40B4-BE49-F238E27FC236}">
                  <a16:creationId xmlns:a16="http://schemas.microsoft.com/office/drawing/2014/main" id="{6CB13451-8E7F-2CB7-8FA8-233126F67A05}"/>
                </a:ext>
              </a:extLst>
            </p:cNvPr>
            <p:cNvSpPr/>
            <p:nvPr/>
          </p:nvSpPr>
          <p:spPr>
            <a:xfrm>
              <a:off x="15884111" y="10541781"/>
              <a:ext cx="4220210" cy="2306320"/>
            </a:xfrm>
            <a:custGeom>
              <a:avLst/>
              <a:gdLst/>
              <a:ahLst/>
              <a:cxnLst/>
              <a:rect l="l" t="t" r="r" b="b"/>
              <a:pathLst>
                <a:path w="4220209" h="2306320">
                  <a:moveTo>
                    <a:pt x="4219988" y="815958"/>
                  </a:moveTo>
                  <a:lnTo>
                    <a:pt x="4191904" y="882755"/>
                  </a:lnTo>
                  <a:lnTo>
                    <a:pt x="4172368" y="925143"/>
                  </a:lnTo>
                  <a:lnTo>
                    <a:pt x="4151819" y="966953"/>
                  </a:lnTo>
                  <a:lnTo>
                    <a:pt x="4130274" y="1008168"/>
                  </a:lnTo>
                  <a:lnTo>
                    <a:pt x="4107749" y="1048774"/>
                  </a:lnTo>
                  <a:lnTo>
                    <a:pt x="4084260" y="1088754"/>
                  </a:lnTo>
                  <a:lnTo>
                    <a:pt x="4059821" y="1128093"/>
                  </a:lnTo>
                  <a:lnTo>
                    <a:pt x="4034449" y="1166773"/>
                  </a:lnTo>
                  <a:lnTo>
                    <a:pt x="4008160" y="1204781"/>
                  </a:lnTo>
                  <a:lnTo>
                    <a:pt x="3980969" y="1242098"/>
                  </a:lnTo>
                  <a:lnTo>
                    <a:pt x="3952893" y="1278711"/>
                  </a:lnTo>
                  <a:lnTo>
                    <a:pt x="3923946" y="1314603"/>
                  </a:lnTo>
                  <a:lnTo>
                    <a:pt x="3894144" y="1349757"/>
                  </a:lnTo>
                  <a:lnTo>
                    <a:pt x="3863505" y="1384159"/>
                  </a:lnTo>
                  <a:lnTo>
                    <a:pt x="3832042" y="1417791"/>
                  </a:lnTo>
                  <a:lnTo>
                    <a:pt x="3799772" y="1450639"/>
                  </a:lnTo>
                  <a:lnTo>
                    <a:pt x="3766711" y="1482687"/>
                  </a:lnTo>
                  <a:lnTo>
                    <a:pt x="3732874" y="1513918"/>
                  </a:lnTo>
                  <a:lnTo>
                    <a:pt x="3698277" y="1544317"/>
                  </a:lnTo>
                  <a:lnTo>
                    <a:pt x="3662937" y="1573867"/>
                  </a:lnTo>
                  <a:lnTo>
                    <a:pt x="3626868" y="1602554"/>
                  </a:lnTo>
                  <a:lnTo>
                    <a:pt x="3590086" y="1630360"/>
                  </a:lnTo>
                  <a:lnTo>
                    <a:pt x="3552607" y="1657271"/>
                  </a:lnTo>
                  <a:lnTo>
                    <a:pt x="3514448" y="1683270"/>
                  </a:lnTo>
                  <a:lnTo>
                    <a:pt x="3475623" y="1708341"/>
                  </a:lnTo>
                  <a:lnTo>
                    <a:pt x="3436148" y="1732468"/>
                  </a:lnTo>
                  <a:lnTo>
                    <a:pt x="3396040" y="1755637"/>
                  </a:lnTo>
                  <a:lnTo>
                    <a:pt x="3355314" y="1777830"/>
                  </a:lnTo>
                  <a:lnTo>
                    <a:pt x="3313985" y="1799031"/>
                  </a:lnTo>
                  <a:lnTo>
                    <a:pt x="3272070" y="1819226"/>
                  </a:lnTo>
                  <a:lnTo>
                    <a:pt x="3229584" y="1838398"/>
                  </a:lnTo>
                  <a:lnTo>
                    <a:pt x="3186543" y="1856530"/>
                  </a:lnTo>
                  <a:lnTo>
                    <a:pt x="3142962" y="1873609"/>
                  </a:lnTo>
                  <a:lnTo>
                    <a:pt x="3098858" y="1889616"/>
                  </a:lnTo>
                  <a:lnTo>
                    <a:pt x="3054247" y="1904537"/>
                  </a:lnTo>
                  <a:lnTo>
                    <a:pt x="3009143" y="1918356"/>
                  </a:lnTo>
                  <a:lnTo>
                    <a:pt x="2963563" y="1931056"/>
                  </a:lnTo>
                  <a:lnTo>
                    <a:pt x="2917522" y="1942622"/>
                  </a:lnTo>
                  <a:lnTo>
                    <a:pt x="2871037" y="1953038"/>
                  </a:lnTo>
                  <a:lnTo>
                    <a:pt x="2824123" y="1962288"/>
                  </a:lnTo>
                  <a:lnTo>
                    <a:pt x="2776795" y="1970357"/>
                  </a:lnTo>
                  <a:lnTo>
                    <a:pt x="2729070" y="1977227"/>
                  </a:lnTo>
                  <a:lnTo>
                    <a:pt x="2680963" y="1982885"/>
                  </a:lnTo>
                  <a:lnTo>
                    <a:pt x="2632491" y="1987312"/>
                  </a:lnTo>
                  <a:lnTo>
                    <a:pt x="2583668" y="1990494"/>
                  </a:lnTo>
                  <a:lnTo>
                    <a:pt x="2534510" y="1992415"/>
                  </a:lnTo>
                  <a:lnTo>
                    <a:pt x="2485034" y="1993059"/>
                  </a:lnTo>
                  <a:lnTo>
                    <a:pt x="2436764" y="1992447"/>
                  </a:lnTo>
                  <a:lnTo>
                    <a:pt x="2388796" y="1990619"/>
                  </a:lnTo>
                  <a:lnTo>
                    <a:pt x="2341143" y="1987591"/>
                  </a:lnTo>
                  <a:lnTo>
                    <a:pt x="2293821" y="1983377"/>
                  </a:lnTo>
                  <a:lnTo>
                    <a:pt x="2246844" y="1977992"/>
                  </a:lnTo>
                  <a:lnTo>
                    <a:pt x="2200227" y="1971450"/>
                  </a:lnTo>
                  <a:lnTo>
                    <a:pt x="2153985" y="1963767"/>
                  </a:lnTo>
                  <a:lnTo>
                    <a:pt x="2108132" y="1954958"/>
                  </a:lnTo>
                  <a:lnTo>
                    <a:pt x="2062683" y="1945036"/>
                  </a:lnTo>
                  <a:lnTo>
                    <a:pt x="2017652" y="1934016"/>
                  </a:lnTo>
                  <a:lnTo>
                    <a:pt x="1973055" y="1921914"/>
                  </a:lnTo>
                  <a:lnTo>
                    <a:pt x="1928906" y="1908745"/>
                  </a:lnTo>
                  <a:lnTo>
                    <a:pt x="1885220" y="1894521"/>
                  </a:lnTo>
                  <a:lnTo>
                    <a:pt x="1842011" y="1879260"/>
                  </a:lnTo>
                  <a:lnTo>
                    <a:pt x="1799294" y="1862975"/>
                  </a:lnTo>
                  <a:lnTo>
                    <a:pt x="1757084" y="1845680"/>
                  </a:lnTo>
                  <a:lnTo>
                    <a:pt x="1715395" y="1827392"/>
                  </a:lnTo>
                  <a:lnTo>
                    <a:pt x="1674242" y="1808123"/>
                  </a:lnTo>
                  <a:lnTo>
                    <a:pt x="1633641" y="1787890"/>
                  </a:lnTo>
                  <a:lnTo>
                    <a:pt x="1593605" y="1766707"/>
                  </a:lnTo>
                  <a:lnTo>
                    <a:pt x="1554149" y="1744589"/>
                  </a:lnTo>
                  <a:lnTo>
                    <a:pt x="1515288" y="1721550"/>
                  </a:lnTo>
                  <a:lnTo>
                    <a:pt x="1477037" y="1697605"/>
                  </a:lnTo>
                  <a:lnTo>
                    <a:pt x="1439410" y="1672769"/>
                  </a:lnTo>
                  <a:lnTo>
                    <a:pt x="1402422" y="1647056"/>
                  </a:lnTo>
                  <a:lnTo>
                    <a:pt x="1366087" y="1620482"/>
                  </a:lnTo>
                  <a:lnTo>
                    <a:pt x="1330421" y="1593060"/>
                  </a:lnTo>
                  <a:lnTo>
                    <a:pt x="1295438" y="1564807"/>
                  </a:lnTo>
                  <a:lnTo>
                    <a:pt x="1261153" y="1535736"/>
                  </a:lnTo>
                  <a:lnTo>
                    <a:pt x="1227580" y="1505862"/>
                  </a:lnTo>
                  <a:lnTo>
                    <a:pt x="1194734" y="1475200"/>
                  </a:lnTo>
                  <a:lnTo>
                    <a:pt x="1162630" y="1443764"/>
                  </a:lnTo>
                  <a:lnTo>
                    <a:pt x="1131283" y="1411570"/>
                  </a:lnTo>
                  <a:lnTo>
                    <a:pt x="1100707" y="1378633"/>
                  </a:lnTo>
                  <a:lnTo>
                    <a:pt x="1070916" y="1344966"/>
                  </a:lnTo>
                  <a:lnTo>
                    <a:pt x="1041926" y="1310584"/>
                  </a:lnTo>
                  <a:lnTo>
                    <a:pt x="1013752" y="1275503"/>
                  </a:lnTo>
                  <a:lnTo>
                    <a:pt x="986407" y="1239737"/>
                  </a:lnTo>
                  <a:lnTo>
                    <a:pt x="959907" y="1203301"/>
                  </a:lnTo>
                  <a:lnTo>
                    <a:pt x="934266" y="1166209"/>
                  </a:lnTo>
                  <a:lnTo>
                    <a:pt x="909500" y="1128476"/>
                  </a:lnTo>
                  <a:lnTo>
                    <a:pt x="885621" y="1090118"/>
                  </a:lnTo>
                  <a:lnTo>
                    <a:pt x="862647" y="1051148"/>
                  </a:lnTo>
                  <a:lnTo>
                    <a:pt x="840590" y="1011581"/>
                  </a:lnTo>
                  <a:lnTo>
                    <a:pt x="819466" y="971433"/>
                  </a:lnTo>
                  <a:lnTo>
                    <a:pt x="799290" y="930717"/>
                  </a:lnTo>
                  <a:lnTo>
                    <a:pt x="780076" y="889449"/>
                  </a:lnTo>
                  <a:lnTo>
                    <a:pt x="761838" y="847644"/>
                  </a:lnTo>
                  <a:lnTo>
                    <a:pt x="744592" y="805315"/>
                  </a:lnTo>
                  <a:lnTo>
                    <a:pt x="728352" y="762479"/>
                  </a:lnTo>
                  <a:lnTo>
                    <a:pt x="713133" y="719148"/>
                  </a:lnTo>
                  <a:lnTo>
                    <a:pt x="698950" y="675339"/>
                  </a:lnTo>
                  <a:lnTo>
                    <a:pt x="685817" y="631066"/>
                  </a:lnTo>
                  <a:lnTo>
                    <a:pt x="673749" y="586344"/>
                  </a:lnTo>
                  <a:lnTo>
                    <a:pt x="662760" y="541187"/>
                  </a:lnTo>
                  <a:lnTo>
                    <a:pt x="652866" y="495610"/>
                  </a:lnTo>
                  <a:lnTo>
                    <a:pt x="644081" y="449629"/>
                  </a:lnTo>
                  <a:lnTo>
                    <a:pt x="636419" y="403256"/>
                  </a:lnTo>
                  <a:lnTo>
                    <a:pt x="629896" y="356509"/>
                  </a:lnTo>
                  <a:lnTo>
                    <a:pt x="624526" y="309400"/>
                  </a:lnTo>
                  <a:lnTo>
                    <a:pt x="620324" y="261945"/>
                  </a:lnTo>
                  <a:lnTo>
                    <a:pt x="617304" y="214159"/>
                  </a:lnTo>
                  <a:lnTo>
                    <a:pt x="615482" y="166055"/>
                  </a:lnTo>
                  <a:lnTo>
                    <a:pt x="614871" y="117650"/>
                  </a:lnTo>
                  <a:lnTo>
                    <a:pt x="615459" y="88007"/>
                  </a:lnTo>
                  <a:lnTo>
                    <a:pt x="616934" y="58593"/>
                  </a:lnTo>
                  <a:lnTo>
                    <a:pt x="618864" y="29295"/>
                  </a:lnTo>
                  <a:lnTo>
                    <a:pt x="620818" y="0"/>
                  </a:lnTo>
                  <a:lnTo>
                    <a:pt x="0" y="0"/>
                  </a:lnTo>
                  <a:lnTo>
                    <a:pt x="0" y="112425"/>
                  </a:lnTo>
                  <a:lnTo>
                    <a:pt x="462" y="160786"/>
                  </a:lnTo>
                  <a:lnTo>
                    <a:pt x="1844" y="208927"/>
                  </a:lnTo>
                  <a:lnTo>
                    <a:pt x="4137" y="256837"/>
                  </a:lnTo>
                  <a:lnTo>
                    <a:pt x="7333" y="304511"/>
                  </a:lnTo>
                  <a:lnTo>
                    <a:pt x="11422" y="351938"/>
                  </a:lnTo>
                  <a:lnTo>
                    <a:pt x="16398" y="399110"/>
                  </a:lnTo>
                  <a:lnTo>
                    <a:pt x="22251" y="446020"/>
                  </a:lnTo>
                  <a:lnTo>
                    <a:pt x="28973" y="492658"/>
                  </a:lnTo>
                  <a:lnTo>
                    <a:pt x="36555" y="539017"/>
                  </a:lnTo>
                  <a:lnTo>
                    <a:pt x="44990" y="585087"/>
                  </a:lnTo>
                  <a:lnTo>
                    <a:pt x="54268" y="630861"/>
                  </a:lnTo>
                  <a:lnTo>
                    <a:pt x="64382" y="676330"/>
                  </a:lnTo>
                  <a:lnTo>
                    <a:pt x="75322" y="721485"/>
                  </a:lnTo>
                  <a:lnTo>
                    <a:pt x="87081" y="766318"/>
                  </a:lnTo>
                  <a:lnTo>
                    <a:pt x="99650" y="810822"/>
                  </a:lnTo>
                  <a:lnTo>
                    <a:pt x="113021" y="854986"/>
                  </a:lnTo>
                  <a:lnTo>
                    <a:pt x="127185" y="898803"/>
                  </a:lnTo>
                  <a:lnTo>
                    <a:pt x="142133" y="942265"/>
                  </a:lnTo>
                  <a:lnTo>
                    <a:pt x="157858" y="985363"/>
                  </a:lnTo>
                  <a:lnTo>
                    <a:pt x="174351" y="1028088"/>
                  </a:lnTo>
                  <a:lnTo>
                    <a:pt x="191604" y="1070433"/>
                  </a:lnTo>
                  <a:lnTo>
                    <a:pt x="209607" y="1112388"/>
                  </a:lnTo>
                  <a:lnTo>
                    <a:pt x="228354" y="1153946"/>
                  </a:lnTo>
                  <a:lnTo>
                    <a:pt x="247835" y="1195098"/>
                  </a:lnTo>
                  <a:lnTo>
                    <a:pt x="268041" y="1235835"/>
                  </a:lnTo>
                  <a:lnTo>
                    <a:pt x="288965" y="1276149"/>
                  </a:lnTo>
                  <a:lnTo>
                    <a:pt x="310599" y="1316032"/>
                  </a:lnTo>
                  <a:lnTo>
                    <a:pt x="332932" y="1355475"/>
                  </a:lnTo>
                  <a:lnTo>
                    <a:pt x="355959" y="1394471"/>
                  </a:lnTo>
                  <a:lnTo>
                    <a:pt x="379668" y="1433009"/>
                  </a:lnTo>
                  <a:lnTo>
                    <a:pt x="404054" y="1471083"/>
                  </a:lnTo>
                  <a:lnTo>
                    <a:pt x="429106" y="1508683"/>
                  </a:lnTo>
                  <a:lnTo>
                    <a:pt x="454817" y="1545801"/>
                  </a:lnTo>
                  <a:lnTo>
                    <a:pt x="481178" y="1582429"/>
                  </a:lnTo>
                  <a:lnTo>
                    <a:pt x="508181" y="1618559"/>
                  </a:lnTo>
                  <a:lnTo>
                    <a:pt x="535817" y="1654181"/>
                  </a:lnTo>
                  <a:lnTo>
                    <a:pt x="564078" y="1689288"/>
                  </a:lnTo>
                  <a:lnTo>
                    <a:pt x="592956" y="1723871"/>
                  </a:lnTo>
                  <a:lnTo>
                    <a:pt x="622441" y="1757922"/>
                  </a:lnTo>
                  <a:lnTo>
                    <a:pt x="652527" y="1791432"/>
                  </a:lnTo>
                  <a:lnTo>
                    <a:pt x="683203" y="1824392"/>
                  </a:lnTo>
                  <a:lnTo>
                    <a:pt x="714463" y="1856796"/>
                  </a:lnTo>
                  <a:lnTo>
                    <a:pt x="746297" y="1888633"/>
                  </a:lnTo>
                  <a:lnTo>
                    <a:pt x="778697" y="1919895"/>
                  </a:lnTo>
                  <a:lnTo>
                    <a:pt x="811654" y="1950575"/>
                  </a:lnTo>
                  <a:lnTo>
                    <a:pt x="845161" y="1980664"/>
                  </a:lnTo>
                  <a:lnTo>
                    <a:pt x="879208" y="2010153"/>
                  </a:lnTo>
                  <a:lnTo>
                    <a:pt x="913788" y="2039033"/>
                  </a:lnTo>
                  <a:lnTo>
                    <a:pt x="948892" y="2067298"/>
                  </a:lnTo>
                  <a:lnTo>
                    <a:pt x="984511" y="2094937"/>
                  </a:lnTo>
                  <a:lnTo>
                    <a:pt x="1020637" y="2121943"/>
                  </a:lnTo>
                  <a:lnTo>
                    <a:pt x="1057262" y="2148307"/>
                  </a:lnTo>
                  <a:lnTo>
                    <a:pt x="1094378" y="2174021"/>
                  </a:lnTo>
                  <a:lnTo>
                    <a:pt x="1131975" y="2199077"/>
                  </a:lnTo>
                  <a:lnTo>
                    <a:pt x="1170046" y="2223465"/>
                  </a:lnTo>
                  <a:lnTo>
                    <a:pt x="1208582" y="2247178"/>
                  </a:lnTo>
                  <a:lnTo>
                    <a:pt x="1247574" y="2270207"/>
                  </a:lnTo>
                  <a:lnTo>
                    <a:pt x="1287014" y="2292544"/>
                  </a:lnTo>
                  <a:lnTo>
                    <a:pt x="1311807" y="2305994"/>
                  </a:lnTo>
                </a:path>
                <a:path w="4220209" h="2306320">
                  <a:moveTo>
                    <a:pt x="3669507" y="2305994"/>
                  </a:moveTo>
                  <a:lnTo>
                    <a:pt x="3733746" y="2270207"/>
                  </a:lnTo>
                  <a:lnTo>
                    <a:pt x="3772742" y="2247178"/>
                  </a:lnTo>
                  <a:lnTo>
                    <a:pt x="3811281" y="2223465"/>
                  </a:lnTo>
                  <a:lnTo>
                    <a:pt x="3849355" y="2199077"/>
                  </a:lnTo>
                  <a:lnTo>
                    <a:pt x="3886955" y="2174021"/>
                  </a:lnTo>
                  <a:lnTo>
                    <a:pt x="3924074" y="2148307"/>
                  </a:lnTo>
                  <a:lnTo>
                    <a:pt x="3960702" y="2121943"/>
                  </a:lnTo>
                  <a:lnTo>
                    <a:pt x="3996831" y="2094937"/>
                  </a:lnTo>
                  <a:lnTo>
                    <a:pt x="4032453" y="2067298"/>
                  </a:lnTo>
                  <a:lnTo>
                    <a:pt x="4067559" y="2039033"/>
                  </a:lnTo>
                  <a:lnTo>
                    <a:pt x="4102141" y="2010153"/>
                  </a:lnTo>
                  <a:lnTo>
                    <a:pt x="4136191" y="1980664"/>
                  </a:lnTo>
                  <a:lnTo>
                    <a:pt x="4169700" y="1950575"/>
                  </a:lnTo>
                  <a:lnTo>
                    <a:pt x="4202660" y="1919895"/>
                  </a:lnTo>
                  <a:lnTo>
                    <a:pt x="4219988" y="1903176"/>
                  </a:lnTo>
                </a:path>
              </a:pathLst>
            </a:custGeom>
            <a:ln w="31412">
              <a:solidFill>
                <a:srgbClr val="A78A4C"/>
              </a:solidFill>
            </a:ln>
          </p:spPr>
          <p:txBody>
            <a:bodyPr wrap="square" lIns="0" tIns="0" rIns="0" bIns="0" rtlCol="0"/>
            <a:lstStyle/>
            <a:p>
              <a:endParaRPr/>
            </a:p>
          </p:txBody>
        </p:sp>
      </p:grpSp>
      <p:sp>
        <p:nvSpPr>
          <p:cNvPr id="28" name="object 23">
            <a:extLst>
              <a:ext uri="{FF2B5EF4-FFF2-40B4-BE49-F238E27FC236}">
                <a16:creationId xmlns:a16="http://schemas.microsoft.com/office/drawing/2014/main" id="{BFD4C767-559D-B761-6434-849A19035F02}"/>
              </a:ext>
            </a:extLst>
          </p:cNvPr>
          <p:cNvSpPr/>
          <p:nvPr userDrawn="1"/>
        </p:nvSpPr>
        <p:spPr>
          <a:xfrm>
            <a:off x="497344" y="0"/>
            <a:ext cx="630555" cy="4417695"/>
          </a:xfrm>
          <a:custGeom>
            <a:avLst/>
            <a:gdLst/>
            <a:ahLst/>
            <a:cxnLst/>
            <a:rect l="l" t="t" r="r" b="b"/>
            <a:pathLst>
              <a:path w="630555" h="4417695">
                <a:moveTo>
                  <a:pt x="630242" y="4083639"/>
                </a:moveTo>
                <a:lnTo>
                  <a:pt x="630242" y="4073744"/>
                </a:lnTo>
                <a:lnTo>
                  <a:pt x="630106" y="4073859"/>
                </a:lnTo>
                <a:lnTo>
                  <a:pt x="629855" y="4074090"/>
                </a:lnTo>
                <a:lnTo>
                  <a:pt x="629855" y="0"/>
                </a:lnTo>
              </a:path>
              <a:path w="630555" h="4417695">
                <a:moveTo>
                  <a:pt x="2434" y="0"/>
                </a:moveTo>
                <a:lnTo>
                  <a:pt x="0" y="2699357"/>
                </a:lnTo>
                <a:lnTo>
                  <a:pt x="0" y="4417388"/>
                </a:lnTo>
                <a:lnTo>
                  <a:pt x="49735" y="4401593"/>
                </a:lnTo>
                <a:lnTo>
                  <a:pt x="98845" y="4384492"/>
                </a:lnTo>
                <a:lnTo>
                  <a:pt x="147304" y="4366102"/>
                </a:lnTo>
                <a:lnTo>
                  <a:pt x="195086" y="4346440"/>
                </a:lnTo>
                <a:lnTo>
                  <a:pt x="242168" y="4325523"/>
                </a:lnTo>
                <a:lnTo>
                  <a:pt x="288524" y="4303369"/>
                </a:lnTo>
                <a:lnTo>
                  <a:pt x="334129" y="4279994"/>
                </a:lnTo>
                <a:lnTo>
                  <a:pt x="378959" y="4255416"/>
                </a:lnTo>
                <a:lnTo>
                  <a:pt x="422987" y="4229652"/>
                </a:lnTo>
                <a:lnTo>
                  <a:pt x="466190" y="4202719"/>
                </a:lnTo>
                <a:lnTo>
                  <a:pt x="508541" y="4174634"/>
                </a:lnTo>
                <a:lnTo>
                  <a:pt x="550017" y="4145414"/>
                </a:lnTo>
                <a:lnTo>
                  <a:pt x="590593" y="4115077"/>
                </a:lnTo>
                <a:lnTo>
                  <a:pt x="630242" y="4083639"/>
                </a:lnTo>
              </a:path>
            </a:pathLst>
          </a:custGeom>
          <a:ln w="31412">
            <a:solidFill>
              <a:srgbClr val="A78A4C"/>
            </a:solidFill>
          </a:ln>
        </p:spPr>
        <p:txBody>
          <a:bodyPr wrap="square" lIns="0" tIns="0" rIns="0" bIns="0" rtlCol="0"/>
          <a:lstStyle/>
          <a:p>
            <a:endParaRPr/>
          </a:p>
        </p:txBody>
      </p:sp>
      <p:sp>
        <p:nvSpPr>
          <p:cNvPr id="29" name="object 24">
            <a:extLst>
              <a:ext uri="{FF2B5EF4-FFF2-40B4-BE49-F238E27FC236}">
                <a16:creationId xmlns:a16="http://schemas.microsoft.com/office/drawing/2014/main" id="{353A2108-4914-E71B-C902-95C04183A52B}"/>
              </a:ext>
            </a:extLst>
          </p:cNvPr>
          <p:cNvSpPr/>
          <p:nvPr userDrawn="1"/>
        </p:nvSpPr>
        <p:spPr>
          <a:xfrm>
            <a:off x="15802178" y="448750"/>
            <a:ext cx="4302125" cy="677545"/>
          </a:xfrm>
          <a:custGeom>
            <a:avLst/>
            <a:gdLst/>
            <a:ahLst/>
            <a:cxnLst/>
            <a:rect l="l" t="t" r="r" b="b"/>
            <a:pathLst>
              <a:path w="4302125" h="677544">
                <a:moveTo>
                  <a:pt x="4301921" y="0"/>
                </a:moveTo>
                <a:lnTo>
                  <a:pt x="0" y="0"/>
                </a:lnTo>
                <a:lnTo>
                  <a:pt x="0" y="677036"/>
                </a:lnTo>
                <a:lnTo>
                  <a:pt x="4301921" y="677036"/>
                </a:lnTo>
              </a:path>
            </a:pathLst>
          </a:custGeom>
          <a:ln w="31412">
            <a:solidFill>
              <a:srgbClr val="A78A4C"/>
            </a:solidFill>
          </a:ln>
        </p:spPr>
        <p:txBody>
          <a:bodyPr wrap="square" lIns="0" tIns="0" rIns="0" bIns="0" rtlCol="0"/>
          <a:lstStyle/>
          <a:p>
            <a:endParaRPr/>
          </a:p>
        </p:txBody>
      </p:sp>
      <p:sp>
        <p:nvSpPr>
          <p:cNvPr id="35" name="Textplatzhalter 34">
            <a:extLst>
              <a:ext uri="{FF2B5EF4-FFF2-40B4-BE49-F238E27FC236}">
                <a16:creationId xmlns:a16="http://schemas.microsoft.com/office/drawing/2014/main" id="{AC54CAD8-3E23-BA49-24F6-C9036916EB3E}"/>
              </a:ext>
            </a:extLst>
          </p:cNvPr>
          <p:cNvSpPr>
            <a:spLocks noGrp="1"/>
          </p:cNvSpPr>
          <p:nvPr>
            <p:ph type="body" sz="quarter" idx="15"/>
          </p:nvPr>
        </p:nvSpPr>
        <p:spPr>
          <a:xfrm>
            <a:off x="2814007" y="6364388"/>
            <a:ext cx="13833061" cy="769441"/>
          </a:xfrm>
        </p:spPr>
        <p:txBody>
          <a:bodyPr/>
          <a:lstStyle>
            <a:lvl1pPr algn="ctr">
              <a:defRPr sz="5000" b="0">
                <a:solidFill>
                  <a:schemeClr val="bg1">
                    <a:lumMod val="50000"/>
                  </a:schemeClr>
                </a:solidFill>
                <a:latin typeface="+mj-lt"/>
              </a:defRPr>
            </a:lvl1pPr>
            <a:lvl2pPr>
              <a:defRPr sz="4000">
                <a:solidFill>
                  <a:schemeClr val="bg1">
                    <a:lumMod val="50000"/>
                  </a:schemeClr>
                </a:solidFill>
                <a:latin typeface="+mj-lt"/>
              </a:defRPr>
            </a:lvl2pPr>
            <a:lvl3pPr>
              <a:defRPr sz="6000">
                <a:latin typeface="+mj-lt"/>
              </a:defRPr>
            </a:lvl3pPr>
            <a:lvl4pPr>
              <a:defRPr sz="6000">
                <a:latin typeface="+mj-lt"/>
              </a:defRPr>
            </a:lvl4pPr>
            <a:lvl5pPr>
              <a:defRPr sz="6000">
                <a:latin typeface="+mj-lt"/>
              </a:defRPr>
            </a:lvl5pPr>
          </a:lstStyle>
          <a:p>
            <a:pPr lvl="0"/>
            <a:r>
              <a:rPr lang="de-DE" dirty="0"/>
              <a:t>Mastertextformat bearbeiten</a:t>
            </a:r>
          </a:p>
        </p:txBody>
      </p:sp>
    </p:spTree>
    <p:extLst>
      <p:ext uri="{BB962C8B-B14F-4D97-AF65-F5344CB8AC3E}">
        <p14:creationId xmlns:p14="http://schemas.microsoft.com/office/powerpoint/2010/main" val="349468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F47D03-739D-D4DC-FFAA-BA72C962EBB7}"/>
              </a:ext>
            </a:extLst>
          </p:cNvPr>
          <p:cNvSpPr>
            <a:spLocks noGrp="1"/>
          </p:cNvSpPr>
          <p:nvPr>
            <p:ph type="title"/>
          </p:nvPr>
        </p:nvSpPr>
        <p:spPr>
          <a:xfrm>
            <a:off x="1611112" y="1399683"/>
            <a:ext cx="13927338" cy="923330"/>
          </a:xfrm>
        </p:spPr>
        <p:txBody>
          <a:bodyPr/>
          <a:lstStyle>
            <a:lvl1pPr>
              <a:defRPr sz="6000" b="1">
                <a:solidFill>
                  <a:schemeClr val="accent1"/>
                </a:solidFill>
                <a:latin typeface="+mj-lt"/>
              </a:defRPr>
            </a:lvl1pPr>
          </a:lstStyle>
          <a:p>
            <a:r>
              <a:rPr lang="de-DE" dirty="0"/>
              <a:t>Mastertitelformat bearbeiten</a:t>
            </a:r>
          </a:p>
        </p:txBody>
      </p:sp>
      <p:sp>
        <p:nvSpPr>
          <p:cNvPr id="3" name="Fußzeilenplatzhalter 2">
            <a:extLst>
              <a:ext uri="{FF2B5EF4-FFF2-40B4-BE49-F238E27FC236}">
                <a16:creationId xmlns:a16="http://schemas.microsoft.com/office/drawing/2014/main" id="{2F0C7E04-8B71-FEC6-1C1A-A3CC7CF6E318}"/>
              </a:ext>
            </a:extLst>
          </p:cNvPr>
          <p:cNvSpPr>
            <a:spLocks noGrp="1"/>
          </p:cNvSpPr>
          <p:nvPr>
            <p:ph type="ftr" sz="quarter" idx="10"/>
          </p:nvPr>
        </p:nvSpPr>
        <p:spPr/>
        <p:txBody>
          <a:bodyPr/>
          <a:lstStyle/>
          <a:p>
            <a:r>
              <a:rPr lang="en-US"/>
              <a:t>JUSTICE WITHOUT LITIGATION II - ECONOMIC PART</a:t>
            </a:r>
            <a:endParaRPr lang="de-DE"/>
          </a:p>
        </p:txBody>
      </p:sp>
      <p:sp>
        <p:nvSpPr>
          <p:cNvPr id="4" name="Datumsplatzhalter 3">
            <a:extLst>
              <a:ext uri="{FF2B5EF4-FFF2-40B4-BE49-F238E27FC236}">
                <a16:creationId xmlns:a16="http://schemas.microsoft.com/office/drawing/2014/main" id="{5A192B04-9983-C054-884B-977902B38BBF}"/>
              </a:ext>
            </a:extLst>
          </p:cNvPr>
          <p:cNvSpPr>
            <a:spLocks noGrp="1"/>
          </p:cNvSpPr>
          <p:nvPr>
            <p:ph type="dt" sz="half" idx="11"/>
          </p:nvPr>
        </p:nvSpPr>
        <p:spPr/>
        <p:txBody>
          <a:bodyPr/>
          <a:lstStyle/>
          <a:p>
            <a:r>
              <a:rPr lang="de-DE"/>
              <a:t>28th November 2025 | Ljubljana</a:t>
            </a:r>
            <a:endParaRPr lang="en-US"/>
          </a:p>
        </p:txBody>
      </p:sp>
      <p:sp>
        <p:nvSpPr>
          <p:cNvPr id="5" name="Foliennummernplatzhalter 4">
            <a:extLst>
              <a:ext uri="{FF2B5EF4-FFF2-40B4-BE49-F238E27FC236}">
                <a16:creationId xmlns:a16="http://schemas.microsoft.com/office/drawing/2014/main" id="{5125D6F7-F4AB-1D2D-31D3-0558EEB8F0A8}"/>
              </a:ext>
            </a:extLst>
          </p:cNvPr>
          <p:cNvSpPr>
            <a:spLocks noGrp="1"/>
          </p:cNvSpPr>
          <p:nvPr>
            <p:ph type="sldNum" sz="quarter" idx="12"/>
          </p:nvPr>
        </p:nvSpPr>
        <p:spPr/>
        <p:txBody>
          <a:bodyPr/>
          <a:lstStyle/>
          <a:p>
            <a:pPr marL="38100">
              <a:lnSpc>
                <a:spcPct val="100000"/>
              </a:lnSpc>
              <a:spcBef>
                <a:spcPts val="85"/>
              </a:spcBef>
            </a:pPr>
            <a:fld id="{81D60167-4931-47E6-BA6A-407CBD079E47}" type="slidenum">
              <a:rPr lang="de-DE" spc="15" smtClean="0"/>
              <a:t>‹Nr.›</a:t>
            </a:fld>
            <a:endParaRPr lang="de-DE" spc="15" dirty="0"/>
          </a:p>
        </p:txBody>
      </p:sp>
      <p:sp>
        <p:nvSpPr>
          <p:cNvPr id="7" name="Textplatzhalter 6">
            <a:extLst>
              <a:ext uri="{FF2B5EF4-FFF2-40B4-BE49-F238E27FC236}">
                <a16:creationId xmlns:a16="http://schemas.microsoft.com/office/drawing/2014/main" id="{10F1B498-13B4-152D-276E-BD169D0660F8}"/>
              </a:ext>
            </a:extLst>
          </p:cNvPr>
          <p:cNvSpPr>
            <a:spLocks noGrp="1"/>
          </p:cNvSpPr>
          <p:nvPr>
            <p:ph type="body" sz="quarter" idx="13"/>
          </p:nvPr>
        </p:nvSpPr>
        <p:spPr>
          <a:xfrm>
            <a:off x="1769726" y="4417695"/>
            <a:ext cx="16119248" cy="553998"/>
          </a:xfrm>
        </p:spPr>
        <p:txBody>
          <a:bodyPr/>
          <a:lstStyle>
            <a:lvl1pPr>
              <a:defRPr sz="3600" b="1">
                <a:solidFill>
                  <a:schemeClr val="accent1"/>
                </a:solidFill>
                <a:latin typeface="+mj-lt"/>
              </a:defRPr>
            </a:lvl1pPr>
            <a:lvl2pPr>
              <a:defRPr sz="2900"/>
            </a:lvl2pPr>
          </a:lstStyle>
          <a:p>
            <a:pPr lvl="0"/>
            <a:r>
              <a:rPr lang="de-DE" dirty="0"/>
              <a:t>Mastertextformat bearbeiten</a:t>
            </a:r>
          </a:p>
        </p:txBody>
      </p:sp>
      <p:sp>
        <p:nvSpPr>
          <p:cNvPr id="28" name="object 23">
            <a:extLst>
              <a:ext uri="{FF2B5EF4-FFF2-40B4-BE49-F238E27FC236}">
                <a16:creationId xmlns:a16="http://schemas.microsoft.com/office/drawing/2014/main" id="{BFD4C767-559D-B761-6434-849A19035F02}"/>
              </a:ext>
            </a:extLst>
          </p:cNvPr>
          <p:cNvSpPr/>
          <p:nvPr userDrawn="1"/>
        </p:nvSpPr>
        <p:spPr>
          <a:xfrm>
            <a:off x="497344" y="0"/>
            <a:ext cx="630555" cy="4417695"/>
          </a:xfrm>
          <a:custGeom>
            <a:avLst/>
            <a:gdLst/>
            <a:ahLst/>
            <a:cxnLst/>
            <a:rect l="l" t="t" r="r" b="b"/>
            <a:pathLst>
              <a:path w="630555" h="4417695">
                <a:moveTo>
                  <a:pt x="630242" y="4083639"/>
                </a:moveTo>
                <a:lnTo>
                  <a:pt x="630242" y="4073744"/>
                </a:lnTo>
                <a:lnTo>
                  <a:pt x="630106" y="4073859"/>
                </a:lnTo>
                <a:lnTo>
                  <a:pt x="629855" y="4074090"/>
                </a:lnTo>
                <a:lnTo>
                  <a:pt x="629855" y="0"/>
                </a:lnTo>
              </a:path>
              <a:path w="630555" h="4417695">
                <a:moveTo>
                  <a:pt x="2434" y="0"/>
                </a:moveTo>
                <a:lnTo>
                  <a:pt x="0" y="2699357"/>
                </a:lnTo>
                <a:lnTo>
                  <a:pt x="0" y="4417388"/>
                </a:lnTo>
                <a:lnTo>
                  <a:pt x="49735" y="4401593"/>
                </a:lnTo>
                <a:lnTo>
                  <a:pt x="98845" y="4384492"/>
                </a:lnTo>
                <a:lnTo>
                  <a:pt x="147304" y="4366102"/>
                </a:lnTo>
                <a:lnTo>
                  <a:pt x="195086" y="4346440"/>
                </a:lnTo>
                <a:lnTo>
                  <a:pt x="242168" y="4325523"/>
                </a:lnTo>
                <a:lnTo>
                  <a:pt x="288524" y="4303369"/>
                </a:lnTo>
                <a:lnTo>
                  <a:pt x="334129" y="4279994"/>
                </a:lnTo>
                <a:lnTo>
                  <a:pt x="378959" y="4255416"/>
                </a:lnTo>
                <a:lnTo>
                  <a:pt x="422987" y="4229652"/>
                </a:lnTo>
                <a:lnTo>
                  <a:pt x="466190" y="4202719"/>
                </a:lnTo>
                <a:lnTo>
                  <a:pt x="508541" y="4174634"/>
                </a:lnTo>
                <a:lnTo>
                  <a:pt x="550017" y="4145414"/>
                </a:lnTo>
                <a:lnTo>
                  <a:pt x="590593" y="4115077"/>
                </a:lnTo>
                <a:lnTo>
                  <a:pt x="630242" y="4083639"/>
                </a:lnTo>
              </a:path>
            </a:pathLst>
          </a:custGeom>
          <a:ln w="31412">
            <a:solidFill>
              <a:srgbClr val="A78A4C"/>
            </a:solidFill>
          </a:ln>
        </p:spPr>
        <p:txBody>
          <a:bodyPr wrap="square" lIns="0" tIns="0" rIns="0" bIns="0" rtlCol="0"/>
          <a:lstStyle/>
          <a:p>
            <a:endParaRPr/>
          </a:p>
        </p:txBody>
      </p:sp>
      <p:sp>
        <p:nvSpPr>
          <p:cNvPr id="32" name="Textplatzhalter 6">
            <a:extLst>
              <a:ext uri="{FF2B5EF4-FFF2-40B4-BE49-F238E27FC236}">
                <a16:creationId xmlns:a16="http://schemas.microsoft.com/office/drawing/2014/main" id="{40160428-4DC4-8B8E-F17E-20997057AFCE}"/>
              </a:ext>
            </a:extLst>
          </p:cNvPr>
          <p:cNvSpPr>
            <a:spLocks noGrp="1"/>
          </p:cNvSpPr>
          <p:nvPr>
            <p:ph type="body" sz="quarter" idx="14"/>
          </p:nvPr>
        </p:nvSpPr>
        <p:spPr>
          <a:xfrm>
            <a:off x="1769726" y="5666672"/>
            <a:ext cx="16119248" cy="1338828"/>
          </a:xfrm>
        </p:spPr>
        <p:txBody>
          <a:bodyPr/>
          <a:lstStyle>
            <a:lvl1pPr>
              <a:defRPr sz="2900" b="0">
                <a:solidFill>
                  <a:schemeClr val="tx1"/>
                </a:solidFill>
                <a:latin typeface="+mj-lt"/>
              </a:defRPr>
            </a:lvl1pPr>
            <a:lvl2pPr>
              <a:defRPr sz="2900"/>
            </a:lvl2pPr>
          </a:lstStyle>
          <a:p>
            <a:pPr lvl="0"/>
            <a:r>
              <a:rPr lang="de-DE" dirty="0"/>
              <a:t>Mastertextformat bearbeiten</a:t>
            </a:r>
          </a:p>
          <a:p>
            <a:pPr lvl="1"/>
            <a:endParaRPr lang="de-DE" dirty="0"/>
          </a:p>
          <a:p>
            <a:pPr lvl="1"/>
            <a:r>
              <a:rPr lang="de-DE" dirty="0"/>
              <a:t>Zweite Ebene</a:t>
            </a:r>
          </a:p>
        </p:txBody>
      </p:sp>
      <p:sp>
        <p:nvSpPr>
          <p:cNvPr id="35" name="Textplatzhalter 34">
            <a:extLst>
              <a:ext uri="{FF2B5EF4-FFF2-40B4-BE49-F238E27FC236}">
                <a16:creationId xmlns:a16="http://schemas.microsoft.com/office/drawing/2014/main" id="{AC54CAD8-3E23-BA49-24F6-C9036916EB3E}"/>
              </a:ext>
            </a:extLst>
          </p:cNvPr>
          <p:cNvSpPr>
            <a:spLocks noGrp="1"/>
          </p:cNvSpPr>
          <p:nvPr>
            <p:ph type="body" sz="quarter" idx="15"/>
          </p:nvPr>
        </p:nvSpPr>
        <p:spPr>
          <a:xfrm>
            <a:off x="1612069" y="2633271"/>
            <a:ext cx="13833061" cy="769441"/>
          </a:xfrm>
        </p:spPr>
        <p:txBody>
          <a:bodyPr/>
          <a:lstStyle>
            <a:lvl1pPr>
              <a:defRPr sz="5000" b="0">
                <a:solidFill>
                  <a:schemeClr val="bg1">
                    <a:lumMod val="50000"/>
                  </a:schemeClr>
                </a:solidFill>
                <a:latin typeface="+mj-lt"/>
              </a:defRPr>
            </a:lvl1pPr>
            <a:lvl2pPr>
              <a:defRPr sz="4000">
                <a:solidFill>
                  <a:schemeClr val="bg1">
                    <a:lumMod val="50000"/>
                  </a:schemeClr>
                </a:solidFill>
                <a:latin typeface="+mj-lt"/>
              </a:defRPr>
            </a:lvl2pPr>
            <a:lvl3pPr>
              <a:defRPr sz="6000">
                <a:latin typeface="+mj-lt"/>
              </a:defRPr>
            </a:lvl3pPr>
            <a:lvl4pPr>
              <a:defRPr sz="6000">
                <a:latin typeface="+mj-lt"/>
              </a:defRPr>
            </a:lvl4pPr>
            <a:lvl5pPr>
              <a:defRPr sz="6000">
                <a:latin typeface="+mj-lt"/>
              </a:defRPr>
            </a:lvl5pPr>
          </a:lstStyle>
          <a:p>
            <a:pPr lvl="0"/>
            <a:r>
              <a:rPr lang="de-DE" dirty="0"/>
              <a:t>Mastertextformat bearbeiten</a:t>
            </a:r>
          </a:p>
        </p:txBody>
      </p:sp>
      <p:sp>
        <p:nvSpPr>
          <p:cNvPr id="6" name="object 2">
            <a:extLst>
              <a:ext uri="{FF2B5EF4-FFF2-40B4-BE49-F238E27FC236}">
                <a16:creationId xmlns:a16="http://schemas.microsoft.com/office/drawing/2014/main" id="{C95E290B-4995-26B4-E1AB-D66996D89C47}"/>
              </a:ext>
            </a:extLst>
          </p:cNvPr>
          <p:cNvSpPr/>
          <p:nvPr userDrawn="1"/>
        </p:nvSpPr>
        <p:spPr>
          <a:xfrm>
            <a:off x="17231199" y="834965"/>
            <a:ext cx="587375" cy="579755"/>
          </a:xfrm>
          <a:custGeom>
            <a:avLst/>
            <a:gdLst/>
            <a:ahLst/>
            <a:cxnLst/>
            <a:rect l="l" t="t" r="r" b="b"/>
            <a:pathLst>
              <a:path w="587375" h="579755">
                <a:moveTo>
                  <a:pt x="587259" y="0"/>
                </a:moveTo>
                <a:lnTo>
                  <a:pt x="513460" y="0"/>
                </a:lnTo>
                <a:lnTo>
                  <a:pt x="513460" y="285687"/>
                </a:lnTo>
                <a:lnTo>
                  <a:pt x="507898" y="334898"/>
                </a:lnTo>
                <a:lnTo>
                  <a:pt x="492045" y="380220"/>
                </a:lnTo>
                <a:lnTo>
                  <a:pt x="467148" y="420422"/>
                </a:lnTo>
                <a:lnTo>
                  <a:pt x="434457" y="454279"/>
                </a:lnTo>
                <a:lnTo>
                  <a:pt x="434457" y="0"/>
                </a:lnTo>
                <a:lnTo>
                  <a:pt x="358407" y="0"/>
                </a:lnTo>
                <a:lnTo>
                  <a:pt x="358407" y="495754"/>
                </a:lnTo>
                <a:lnTo>
                  <a:pt x="342810" y="499947"/>
                </a:lnTo>
                <a:lnTo>
                  <a:pt x="326785" y="503005"/>
                </a:lnTo>
                <a:lnTo>
                  <a:pt x="310376" y="504877"/>
                </a:lnTo>
                <a:lnTo>
                  <a:pt x="293624" y="505513"/>
                </a:lnTo>
                <a:lnTo>
                  <a:pt x="249374" y="501039"/>
                </a:lnTo>
                <a:lnTo>
                  <a:pt x="208134" y="488212"/>
                </a:lnTo>
                <a:lnTo>
                  <a:pt x="170795" y="467921"/>
                </a:lnTo>
                <a:lnTo>
                  <a:pt x="138248" y="441058"/>
                </a:lnTo>
                <a:lnTo>
                  <a:pt x="111383" y="408513"/>
                </a:lnTo>
                <a:lnTo>
                  <a:pt x="91090" y="371175"/>
                </a:lnTo>
                <a:lnTo>
                  <a:pt x="78262" y="329937"/>
                </a:lnTo>
                <a:lnTo>
                  <a:pt x="73788" y="285687"/>
                </a:lnTo>
                <a:lnTo>
                  <a:pt x="73788" y="272431"/>
                </a:lnTo>
                <a:lnTo>
                  <a:pt x="0" y="272431"/>
                </a:lnTo>
                <a:lnTo>
                  <a:pt x="0" y="285687"/>
                </a:lnTo>
                <a:lnTo>
                  <a:pt x="3850" y="333251"/>
                </a:lnTo>
                <a:lnTo>
                  <a:pt x="14995" y="378394"/>
                </a:lnTo>
                <a:lnTo>
                  <a:pt x="32825" y="420508"/>
                </a:lnTo>
                <a:lnTo>
                  <a:pt x="56731" y="458984"/>
                </a:lnTo>
                <a:lnTo>
                  <a:pt x="86103" y="493212"/>
                </a:lnTo>
                <a:lnTo>
                  <a:pt x="120332" y="522583"/>
                </a:lnTo>
                <a:lnTo>
                  <a:pt x="158808" y="546488"/>
                </a:lnTo>
                <a:lnTo>
                  <a:pt x="200921" y="564317"/>
                </a:lnTo>
                <a:lnTo>
                  <a:pt x="246063" y="575462"/>
                </a:lnTo>
                <a:lnTo>
                  <a:pt x="293624" y="579312"/>
                </a:lnTo>
                <a:lnTo>
                  <a:pt x="341190" y="575462"/>
                </a:lnTo>
                <a:lnTo>
                  <a:pt x="386336" y="564317"/>
                </a:lnTo>
                <a:lnTo>
                  <a:pt x="428452" y="546488"/>
                </a:lnTo>
                <a:lnTo>
                  <a:pt x="466929" y="522583"/>
                </a:lnTo>
                <a:lnTo>
                  <a:pt x="501158" y="493212"/>
                </a:lnTo>
                <a:lnTo>
                  <a:pt x="530530" y="458984"/>
                </a:lnTo>
                <a:lnTo>
                  <a:pt x="554435" y="420508"/>
                </a:lnTo>
                <a:lnTo>
                  <a:pt x="572265" y="378394"/>
                </a:lnTo>
                <a:lnTo>
                  <a:pt x="583409" y="333251"/>
                </a:lnTo>
                <a:lnTo>
                  <a:pt x="587259" y="285687"/>
                </a:lnTo>
                <a:lnTo>
                  <a:pt x="587259" y="0"/>
                </a:lnTo>
                <a:close/>
              </a:path>
            </a:pathLst>
          </a:custGeom>
          <a:solidFill>
            <a:srgbClr val="A78A4C"/>
          </a:solidFill>
        </p:spPr>
        <p:txBody>
          <a:bodyPr wrap="square" lIns="0" tIns="0" rIns="0" bIns="0" rtlCol="0"/>
          <a:lstStyle/>
          <a:p>
            <a:endParaRPr/>
          </a:p>
        </p:txBody>
      </p:sp>
      <p:grpSp>
        <p:nvGrpSpPr>
          <p:cNvPr id="30" name="object 3">
            <a:extLst>
              <a:ext uri="{FF2B5EF4-FFF2-40B4-BE49-F238E27FC236}">
                <a16:creationId xmlns:a16="http://schemas.microsoft.com/office/drawing/2014/main" id="{39D36023-92D1-CC27-128C-74CB4E5C92BC}"/>
              </a:ext>
            </a:extLst>
          </p:cNvPr>
          <p:cNvGrpSpPr/>
          <p:nvPr userDrawn="1"/>
        </p:nvGrpSpPr>
        <p:grpSpPr>
          <a:xfrm>
            <a:off x="18055059" y="680607"/>
            <a:ext cx="1011555" cy="467995"/>
            <a:chOff x="18055059" y="680607"/>
            <a:chExt cx="1011555" cy="467995"/>
          </a:xfrm>
        </p:grpSpPr>
        <p:pic>
          <p:nvPicPr>
            <p:cNvPr id="31" name="object 4">
              <a:extLst>
                <a:ext uri="{FF2B5EF4-FFF2-40B4-BE49-F238E27FC236}">
                  <a16:creationId xmlns:a16="http://schemas.microsoft.com/office/drawing/2014/main" id="{B96F4D7B-2C8B-3ECF-1DBD-31D08F8325D9}"/>
                </a:ext>
              </a:extLst>
            </p:cNvPr>
            <p:cNvPicPr/>
            <p:nvPr/>
          </p:nvPicPr>
          <p:blipFill>
            <a:blip r:embed="rId2" cstate="print"/>
            <a:stretch>
              <a:fillRect/>
            </a:stretch>
          </p:blipFill>
          <p:spPr>
            <a:xfrm>
              <a:off x="18065731" y="683266"/>
              <a:ext cx="91557" cy="243814"/>
            </a:xfrm>
            <a:prstGeom prst="rect">
              <a:avLst/>
            </a:prstGeom>
          </p:spPr>
        </p:pic>
        <p:pic>
          <p:nvPicPr>
            <p:cNvPr id="33" name="object 5">
              <a:extLst>
                <a:ext uri="{FF2B5EF4-FFF2-40B4-BE49-F238E27FC236}">
                  <a16:creationId xmlns:a16="http://schemas.microsoft.com/office/drawing/2014/main" id="{36E79283-2D89-D730-9BB2-96BE68290BE1}"/>
                </a:ext>
              </a:extLst>
            </p:cNvPr>
            <p:cNvPicPr/>
            <p:nvPr/>
          </p:nvPicPr>
          <p:blipFill>
            <a:blip r:embed="rId3" cstate="print"/>
            <a:stretch>
              <a:fillRect/>
            </a:stretch>
          </p:blipFill>
          <p:spPr>
            <a:xfrm>
              <a:off x="18196176" y="683267"/>
              <a:ext cx="157984" cy="188088"/>
            </a:xfrm>
            <a:prstGeom prst="rect">
              <a:avLst/>
            </a:prstGeom>
          </p:spPr>
        </p:pic>
        <p:pic>
          <p:nvPicPr>
            <p:cNvPr id="34" name="object 6">
              <a:extLst>
                <a:ext uri="{FF2B5EF4-FFF2-40B4-BE49-F238E27FC236}">
                  <a16:creationId xmlns:a16="http://schemas.microsoft.com/office/drawing/2014/main" id="{C8C381A1-7861-75D4-CB8B-83F5C2B80A93}"/>
                </a:ext>
              </a:extLst>
            </p:cNvPr>
            <p:cNvPicPr/>
            <p:nvPr/>
          </p:nvPicPr>
          <p:blipFill>
            <a:blip r:embed="rId4" cstate="print"/>
            <a:stretch>
              <a:fillRect/>
            </a:stretch>
          </p:blipFill>
          <p:spPr>
            <a:xfrm>
              <a:off x="18384343" y="680607"/>
              <a:ext cx="284270" cy="190758"/>
            </a:xfrm>
            <a:prstGeom prst="rect">
              <a:avLst/>
            </a:prstGeom>
          </p:spPr>
        </p:pic>
        <p:sp>
          <p:nvSpPr>
            <p:cNvPr id="36" name="object 7">
              <a:extLst>
                <a:ext uri="{FF2B5EF4-FFF2-40B4-BE49-F238E27FC236}">
                  <a16:creationId xmlns:a16="http://schemas.microsoft.com/office/drawing/2014/main" id="{DC275B3A-BE17-82A4-D2BE-2CF73D4B4341}"/>
                </a:ext>
              </a:extLst>
            </p:cNvPr>
            <p:cNvSpPr/>
            <p:nvPr/>
          </p:nvSpPr>
          <p:spPr>
            <a:xfrm>
              <a:off x="18695001" y="683267"/>
              <a:ext cx="50165" cy="186055"/>
            </a:xfrm>
            <a:custGeom>
              <a:avLst/>
              <a:gdLst/>
              <a:ahLst/>
              <a:cxnLst/>
              <a:rect l="l" t="t" r="r" b="b"/>
              <a:pathLst>
                <a:path w="50165" h="186055">
                  <a:moveTo>
                    <a:pt x="50134" y="0"/>
                  </a:moveTo>
                  <a:lnTo>
                    <a:pt x="0" y="0"/>
                  </a:lnTo>
                  <a:lnTo>
                    <a:pt x="0" y="185554"/>
                  </a:lnTo>
                  <a:lnTo>
                    <a:pt x="50134" y="185554"/>
                  </a:lnTo>
                  <a:lnTo>
                    <a:pt x="50134" y="0"/>
                  </a:lnTo>
                  <a:close/>
                </a:path>
              </a:pathLst>
            </a:custGeom>
            <a:solidFill>
              <a:srgbClr val="7A7C81"/>
            </a:solidFill>
          </p:spPr>
          <p:txBody>
            <a:bodyPr wrap="square" lIns="0" tIns="0" rIns="0" bIns="0" rtlCol="0"/>
            <a:lstStyle/>
            <a:p>
              <a:endParaRPr/>
            </a:p>
          </p:txBody>
        </p:sp>
        <p:pic>
          <p:nvPicPr>
            <p:cNvPr id="37" name="object 8">
              <a:extLst>
                <a:ext uri="{FF2B5EF4-FFF2-40B4-BE49-F238E27FC236}">
                  <a16:creationId xmlns:a16="http://schemas.microsoft.com/office/drawing/2014/main" id="{5F26DD9A-C462-23A1-CF81-7DF5C9D3035C}"/>
                </a:ext>
              </a:extLst>
            </p:cNvPr>
            <p:cNvPicPr/>
            <p:nvPr/>
          </p:nvPicPr>
          <p:blipFill>
            <a:blip r:embed="rId5" cstate="print"/>
            <a:stretch>
              <a:fillRect/>
            </a:stretch>
          </p:blipFill>
          <p:spPr>
            <a:xfrm>
              <a:off x="18778226" y="680607"/>
              <a:ext cx="146738" cy="190758"/>
            </a:xfrm>
            <a:prstGeom prst="rect">
              <a:avLst/>
            </a:prstGeom>
          </p:spPr>
        </p:pic>
        <p:sp>
          <p:nvSpPr>
            <p:cNvPr id="38" name="object 9">
              <a:extLst>
                <a:ext uri="{FF2B5EF4-FFF2-40B4-BE49-F238E27FC236}">
                  <a16:creationId xmlns:a16="http://schemas.microsoft.com/office/drawing/2014/main" id="{C6813756-3BA2-3CDE-E7BE-E86CBAA309BB}"/>
                </a:ext>
              </a:extLst>
            </p:cNvPr>
            <p:cNvSpPr/>
            <p:nvPr/>
          </p:nvSpPr>
          <p:spPr>
            <a:xfrm>
              <a:off x="18952884" y="683411"/>
              <a:ext cx="109855" cy="185420"/>
            </a:xfrm>
            <a:custGeom>
              <a:avLst/>
              <a:gdLst/>
              <a:ahLst/>
              <a:cxnLst/>
              <a:rect l="l" t="t" r="r" b="b"/>
              <a:pathLst>
                <a:path w="109855" h="185419">
                  <a:moveTo>
                    <a:pt x="109601" y="0"/>
                  </a:moveTo>
                  <a:lnTo>
                    <a:pt x="0" y="0"/>
                  </a:lnTo>
                  <a:lnTo>
                    <a:pt x="0" y="40640"/>
                  </a:lnTo>
                  <a:lnTo>
                    <a:pt x="0" y="69850"/>
                  </a:lnTo>
                  <a:lnTo>
                    <a:pt x="0" y="109220"/>
                  </a:lnTo>
                  <a:lnTo>
                    <a:pt x="0" y="144780"/>
                  </a:lnTo>
                  <a:lnTo>
                    <a:pt x="0" y="185420"/>
                  </a:lnTo>
                  <a:lnTo>
                    <a:pt x="109601" y="185420"/>
                  </a:lnTo>
                  <a:lnTo>
                    <a:pt x="109601" y="144780"/>
                  </a:lnTo>
                  <a:lnTo>
                    <a:pt x="49885" y="144780"/>
                  </a:lnTo>
                  <a:lnTo>
                    <a:pt x="49885" y="109220"/>
                  </a:lnTo>
                  <a:lnTo>
                    <a:pt x="105181" y="109220"/>
                  </a:lnTo>
                  <a:lnTo>
                    <a:pt x="105181" y="69850"/>
                  </a:lnTo>
                  <a:lnTo>
                    <a:pt x="49885" y="69850"/>
                  </a:lnTo>
                  <a:lnTo>
                    <a:pt x="49885" y="40640"/>
                  </a:lnTo>
                  <a:lnTo>
                    <a:pt x="109601" y="40640"/>
                  </a:lnTo>
                  <a:lnTo>
                    <a:pt x="109601" y="0"/>
                  </a:lnTo>
                  <a:close/>
                </a:path>
              </a:pathLst>
            </a:custGeom>
            <a:solidFill>
              <a:srgbClr val="7A7C81"/>
            </a:solidFill>
          </p:spPr>
          <p:txBody>
            <a:bodyPr wrap="square" lIns="0" tIns="0" rIns="0" bIns="0" rtlCol="0"/>
            <a:lstStyle/>
            <a:p>
              <a:endParaRPr/>
            </a:p>
          </p:txBody>
        </p:sp>
        <p:pic>
          <p:nvPicPr>
            <p:cNvPr id="39" name="object 10">
              <a:extLst>
                <a:ext uri="{FF2B5EF4-FFF2-40B4-BE49-F238E27FC236}">
                  <a16:creationId xmlns:a16="http://schemas.microsoft.com/office/drawing/2014/main" id="{8ACB803E-858B-3220-CD00-D831082CACDE}"/>
                </a:ext>
              </a:extLst>
            </p:cNvPr>
            <p:cNvPicPr/>
            <p:nvPr/>
          </p:nvPicPr>
          <p:blipFill>
            <a:blip r:embed="rId6" cstate="print"/>
            <a:stretch>
              <a:fillRect/>
            </a:stretch>
          </p:blipFill>
          <p:spPr>
            <a:xfrm>
              <a:off x="18055059" y="965618"/>
              <a:ext cx="235657" cy="180287"/>
            </a:xfrm>
            <a:prstGeom prst="rect">
              <a:avLst/>
            </a:prstGeom>
          </p:spPr>
        </p:pic>
        <p:sp>
          <p:nvSpPr>
            <p:cNvPr id="40" name="object 11">
              <a:extLst>
                <a:ext uri="{FF2B5EF4-FFF2-40B4-BE49-F238E27FC236}">
                  <a16:creationId xmlns:a16="http://schemas.microsoft.com/office/drawing/2014/main" id="{4D897062-DA84-8365-7C9B-5257B8281F03}"/>
                </a:ext>
              </a:extLst>
            </p:cNvPr>
            <p:cNvSpPr/>
            <p:nvPr/>
          </p:nvSpPr>
          <p:spPr>
            <a:xfrm>
              <a:off x="18316233" y="965566"/>
              <a:ext cx="362585" cy="180340"/>
            </a:xfrm>
            <a:custGeom>
              <a:avLst/>
              <a:gdLst/>
              <a:ahLst/>
              <a:cxnLst/>
              <a:rect l="l" t="t" r="r" b="b"/>
              <a:pathLst>
                <a:path w="362584" h="180340">
                  <a:moveTo>
                    <a:pt x="29476" y="50"/>
                  </a:moveTo>
                  <a:lnTo>
                    <a:pt x="0" y="50"/>
                  </a:lnTo>
                  <a:lnTo>
                    <a:pt x="0" y="180340"/>
                  </a:lnTo>
                  <a:lnTo>
                    <a:pt x="29476" y="180340"/>
                  </a:lnTo>
                  <a:lnTo>
                    <a:pt x="29476" y="50"/>
                  </a:lnTo>
                  <a:close/>
                </a:path>
                <a:path w="362584" h="180340">
                  <a:moveTo>
                    <a:pt x="192379" y="0"/>
                  </a:moveTo>
                  <a:lnTo>
                    <a:pt x="56845" y="0"/>
                  </a:lnTo>
                  <a:lnTo>
                    <a:pt x="56845" y="25400"/>
                  </a:lnTo>
                  <a:lnTo>
                    <a:pt x="109880" y="25400"/>
                  </a:lnTo>
                  <a:lnTo>
                    <a:pt x="109880" y="180340"/>
                  </a:lnTo>
                  <a:lnTo>
                    <a:pt x="139344" y="180340"/>
                  </a:lnTo>
                  <a:lnTo>
                    <a:pt x="139344" y="25400"/>
                  </a:lnTo>
                  <a:lnTo>
                    <a:pt x="192379" y="25400"/>
                  </a:lnTo>
                  <a:lnTo>
                    <a:pt x="192379" y="0"/>
                  </a:lnTo>
                  <a:close/>
                </a:path>
                <a:path w="362584" h="180340">
                  <a:moveTo>
                    <a:pt x="362191" y="0"/>
                  </a:moveTo>
                  <a:lnTo>
                    <a:pt x="332587" y="0"/>
                  </a:lnTo>
                  <a:lnTo>
                    <a:pt x="332587" y="73660"/>
                  </a:lnTo>
                  <a:lnTo>
                    <a:pt x="249478" y="73660"/>
                  </a:lnTo>
                  <a:lnTo>
                    <a:pt x="249478" y="0"/>
                  </a:lnTo>
                  <a:lnTo>
                    <a:pt x="220002" y="0"/>
                  </a:lnTo>
                  <a:lnTo>
                    <a:pt x="220002" y="73660"/>
                  </a:lnTo>
                  <a:lnTo>
                    <a:pt x="220002" y="99060"/>
                  </a:lnTo>
                  <a:lnTo>
                    <a:pt x="220002" y="180340"/>
                  </a:lnTo>
                  <a:lnTo>
                    <a:pt x="249478" y="180340"/>
                  </a:lnTo>
                  <a:lnTo>
                    <a:pt x="249478" y="99060"/>
                  </a:lnTo>
                  <a:lnTo>
                    <a:pt x="332587" y="99060"/>
                  </a:lnTo>
                  <a:lnTo>
                    <a:pt x="332587" y="180340"/>
                  </a:lnTo>
                  <a:lnTo>
                    <a:pt x="362191" y="180340"/>
                  </a:lnTo>
                  <a:lnTo>
                    <a:pt x="362191" y="99060"/>
                  </a:lnTo>
                  <a:lnTo>
                    <a:pt x="362191" y="73660"/>
                  </a:lnTo>
                  <a:lnTo>
                    <a:pt x="362191" y="0"/>
                  </a:lnTo>
                  <a:close/>
                </a:path>
              </a:pathLst>
            </a:custGeom>
            <a:solidFill>
              <a:srgbClr val="7A7C81"/>
            </a:solidFill>
          </p:spPr>
          <p:txBody>
            <a:bodyPr wrap="square" lIns="0" tIns="0" rIns="0" bIns="0" rtlCol="0"/>
            <a:lstStyle/>
            <a:p>
              <a:endParaRPr/>
            </a:p>
          </p:txBody>
        </p:sp>
        <p:pic>
          <p:nvPicPr>
            <p:cNvPr id="41" name="object 12">
              <a:extLst>
                <a:ext uri="{FF2B5EF4-FFF2-40B4-BE49-F238E27FC236}">
                  <a16:creationId xmlns:a16="http://schemas.microsoft.com/office/drawing/2014/main" id="{F709657D-E792-3EFA-7DA8-3BFCFF5B1D70}"/>
                </a:ext>
              </a:extLst>
            </p:cNvPr>
            <p:cNvPicPr/>
            <p:nvPr/>
          </p:nvPicPr>
          <p:blipFill>
            <a:blip r:embed="rId7" cstate="print"/>
            <a:stretch>
              <a:fillRect/>
            </a:stretch>
          </p:blipFill>
          <p:spPr>
            <a:xfrm>
              <a:off x="18717022" y="962781"/>
              <a:ext cx="168947" cy="185596"/>
            </a:xfrm>
            <a:prstGeom prst="rect">
              <a:avLst/>
            </a:prstGeom>
          </p:spPr>
        </p:pic>
        <p:pic>
          <p:nvPicPr>
            <p:cNvPr id="42" name="object 13">
              <a:extLst>
                <a:ext uri="{FF2B5EF4-FFF2-40B4-BE49-F238E27FC236}">
                  <a16:creationId xmlns:a16="http://schemas.microsoft.com/office/drawing/2014/main" id="{49272361-856A-C8DF-4B7F-378C5FDCEEA5}"/>
                </a:ext>
              </a:extLst>
            </p:cNvPr>
            <p:cNvPicPr/>
            <p:nvPr/>
          </p:nvPicPr>
          <p:blipFill>
            <a:blip r:embed="rId8" cstate="print"/>
            <a:stretch>
              <a:fillRect/>
            </a:stretch>
          </p:blipFill>
          <p:spPr>
            <a:xfrm>
              <a:off x="18923085" y="965618"/>
              <a:ext cx="142927" cy="182758"/>
            </a:xfrm>
            <a:prstGeom prst="rect">
              <a:avLst/>
            </a:prstGeom>
          </p:spPr>
        </p:pic>
      </p:grpSp>
      <p:sp>
        <p:nvSpPr>
          <p:cNvPr id="43" name="object 14">
            <a:extLst>
              <a:ext uri="{FF2B5EF4-FFF2-40B4-BE49-F238E27FC236}">
                <a16:creationId xmlns:a16="http://schemas.microsoft.com/office/drawing/2014/main" id="{C4E1AAA1-E186-48C0-2DEE-125DEF2DDC3B}"/>
              </a:ext>
            </a:extLst>
          </p:cNvPr>
          <p:cNvSpPr/>
          <p:nvPr userDrawn="1"/>
        </p:nvSpPr>
        <p:spPr>
          <a:xfrm>
            <a:off x="19091898" y="965566"/>
            <a:ext cx="135890" cy="180340"/>
          </a:xfrm>
          <a:custGeom>
            <a:avLst/>
            <a:gdLst/>
            <a:ahLst/>
            <a:cxnLst/>
            <a:rect l="l" t="t" r="r" b="b"/>
            <a:pathLst>
              <a:path w="135890" h="180340">
                <a:moveTo>
                  <a:pt x="135534" y="0"/>
                </a:moveTo>
                <a:lnTo>
                  <a:pt x="0" y="0"/>
                </a:lnTo>
                <a:lnTo>
                  <a:pt x="0" y="25400"/>
                </a:lnTo>
                <a:lnTo>
                  <a:pt x="53022" y="25400"/>
                </a:lnTo>
                <a:lnTo>
                  <a:pt x="53022" y="180340"/>
                </a:lnTo>
                <a:lnTo>
                  <a:pt x="82499" y="180340"/>
                </a:lnTo>
                <a:lnTo>
                  <a:pt x="82499" y="25400"/>
                </a:lnTo>
                <a:lnTo>
                  <a:pt x="135534" y="25400"/>
                </a:lnTo>
                <a:lnTo>
                  <a:pt x="135534" y="0"/>
                </a:lnTo>
                <a:close/>
              </a:path>
            </a:pathLst>
          </a:custGeom>
          <a:solidFill>
            <a:srgbClr val="7A7C81"/>
          </a:solidFill>
        </p:spPr>
        <p:txBody>
          <a:bodyPr wrap="square" lIns="0" tIns="0" rIns="0" bIns="0" rtlCol="0"/>
          <a:lstStyle/>
          <a:p>
            <a:endParaRPr/>
          </a:p>
        </p:txBody>
      </p:sp>
      <p:sp>
        <p:nvSpPr>
          <p:cNvPr id="44" name="object 15">
            <a:extLst>
              <a:ext uri="{FF2B5EF4-FFF2-40B4-BE49-F238E27FC236}">
                <a16:creationId xmlns:a16="http://schemas.microsoft.com/office/drawing/2014/main" id="{500D737D-8389-96A1-EBD8-3DE6285C7B9E}"/>
              </a:ext>
            </a:extLst>
          </p:cNvPr>
          <p:cNvSpPr/>
          <p:nvPr userDrawn="1"/>
        </p:nvSpPr>
        <p:spPr>
          <a:xfrm>
            <a:off x="18065725" y="1229409"/>
            <a:ext cx="142875" cy="180975"/>
          </a:xfrm>
          <a:custGeom>
            <a:avLst/>
            <a:gdLst/>
            <a:ahLst/>
            <a:cxnLst/>
            <a:rect l="l" t="t" r="r" b="b"/>
            <a:pathLst>
              <a:path w="142875" h="180975">
                <a:moveTo>
                  <a:pt x="98767" y="169291"/>
                </a:moveTo>
                <a:lnTo>
                  <a:pt x="12598" y="169291"/>
                </a:lnTo>
                <a:lnTo>
                  <a:pt x="12598" y="381"/>
                </a:lnTo>
                <a:lnTo>
                  <a:pt x="0" y="381"/>
                </a:lnTo>
                <a:lnTo>
                  <a:pt x="0" y="169291"/>
                </a:lnTo>
                <a:lnTo>
                  <a:pt x="0" y="180721"/>
                </a:lnTo>
                <a:lnTo>
                  <a:pt x="98767" y="180721"/>
                </a:lnTo>
                <a:lnTo>
                  <a:pt x="98767" y="169291"/>
                </a:lnTo>
                <a:close/>
              </a:path>
              <a:path w="142875" h="180975">
                <a:moveTo>
                  <a:pt x="142532" y="0"/>
                </a:moveTo>
                <a:lnTo>
                  <a:pt x="129921" y="0"/>
                </a:lnTo>
                <a:lnTo>
                  <a:pt x="129921" y="180733"/>
                </a:lnTo>
                <a:lnTo>
                  <a:pt x="142532" y="180733"/>
                </a:lnTo>
                <a:lnTo>
                  <a:pt x="142532" y="0"/>
                </a:lnTo>
                <a:close/>
              </a:path>
            </a:pathLst>
          </a:custGeom>
          <a:solidFill>
            <a:srgbClr val="7A7C81"/>
          </a:solidFill>
        </p:spPr>
        <p:txBody>
          <a:bodyPr wrap="square" lIns="0" tIns="0" rIns="0" bIns="0" rtlCol="0"/>
          <a:lstStyle/>
          <a:p>
            <a:endParaRPr/>
          </a:p>
        </p:txBody>
      </p:sp>
      <p:grpSp>
        <p:nvGrpSpPr>
          <p:cNvPr id="45" name="object 16">
            <a:extLst>
              <a:ext uri="{FF2B5EF4-FFF2-40B4-BE49-F238E27FC236}">
                <a16:creationId xmlns:a16="http://schemas.microsoft.com/office/drawing/2014/main" id="{E3B5CE32-46A8-6050-B543-E4B22E52131F}"/>
              </a:ext>
            </a:extLst>
          </p:cNvPr>
          <p:cNvGrpSpPr/>
          <p:nvPr userDrawn="1"/>
        </p:nvGrpSpPr>
        <p:grpSpPr>
          <a:xfrm>
            <a:off x="18235083" y="1226554"/>
            <a:ext cx="1077595" cy="186055"/>
            <a:chOff x="18235083" y="1226554"/>
            <a:chExt cx="1077595" cy="186055"/>
          </a:xfrm>
        </p:grpSpPr>
        <p:sp>
          <p:nvSpPr>
            <p:cNvPr id="46" name="object 17">
              <a:extLst>
                <a:ext uri="{FF2B5EF4-FFF2-40B4-BE49-F238E27FC236}">
                  <a16:creationId xmlns:a16="http://schemas.microsoft.com/office/drawing/2014/main" id="{ED37C4F7-23A6-DF12-D89D-CDCAA2559D3F}"/>
                </a:ext>
              </a:extLst>
            </p:cNvPr>
            <p:cNvSpPr/>
            <p:nvPr/>
          </p:nvSpPr>
          <p:spPr>
            <a:xfrm>
              <a:off x="18235080" y="1229409"/>
              <a:ext cx="170180" cy="180975"/>
            </a:xfrm>
            <a:custGeom>
              <a:avLst/>
              <a:gdLst/>
              <a:ahLst/>
              <a:cxnLst/>
              <a:rect l="l" t="t" r="r" b="b"/>
              <a:pathLst>
                <a:path w="170180" h="180975">
                  <a:moveTo>
                    <a:pt x="130175" y="381"/>
                  </a:moveTo>
                  <a:lnTo>
                    <a:pt x="0" y="381"/>
                  </a:lnTo>
                  <a:lnTo>
                    <a:pt x="0" y="11811"/>
                  </a:lnTo>
                  <a:lnTo>
                    <a:pt x="58724" y="11811"/>
                  </a:lnTo>
                  <a:lnTo>
                    <a:pt x="58724" y="180721"/>
                  </a:lnTo>
                  <a:lnTo>
                    <a:pt x="71450" y="180721"/>
                  </a:lnTo>
                  <a:lnTo>
                    <a:pt x="71450" y="11811"/>
                  </a:lnTo>
                  <a:lnTo>
                    <a:pt x="130175" y="11811"/>
                  </a:lnTo>
                  <a:lnTo>
                    <a:pt x="130175" y="381"/>
                  </a:lnTo>
                  <a:close/>
                </a:path>
                <a:path w="170180" h="180975">
                  <a:moveTo>
                    <a:pt x="169608" y="0"/>
                  </a:moveTo>
                  <a:lnTo>
                    <a:pt x="156997" y="0"/>
                  </a:lnTo>
                  <a:lnTo>
                    <a:pt x="156997" y="180733"/>
                  </a:lnTo>
                  <a:lnTo>
                    <a:pt x="169608" y="180733"/>
                  </a:lnTo>
                  <a:lnTo>
                    <a:pt x="169608" y="0"/>
                  </a:lnTo>
                  <a:close/>
                </a:path>
              </a:pathLst>
            </a:custGeom>
            <a:solidFill>
              <a:srgbClr val="7A7C81"/>
            </a:solidFill>
          </p:spPr>
          <p:txBody>
            <a:bodyPr wrap="square" lIns="0" tIns="0" rIns="0" bIns="0" rtlCol="0"/>
            <a:lstStyle/>
            <a:p>
              <a:endParaRPr/>
            </a:p>
          </p:txBody>
        </p:sp>
        <p:pic>
          <p:nvPicPr>
            <p:cNvPr id="47" name="object 18">
              <a:extLst>
                <a:ext uri="{FF2B5EF4-FFF2-40B4-BE49-F238E27FC236}">
                  <a16:creationId xmlns:a16="http://schemas.microsoft.com/office/drawing/2014/main" id="{D1646286-FDD1-4F77-39A3-8D02E1025A80}"/>
                </a:ext>
              </a:extLst>
            </p:cNvPr>
            <p:cNvPicPr/>
            <p:nvPr/>
          </p:nvPicPr>
          <p:blipFill>
            <a:blip r:embed="rId9" cstate="print"/>
            <a:stretch>
              <a:fillRect/>
            </a:stretch>
          </p:blipFill>
          <p:spPr>
            <a:xfrm>
              <a:off x="18446220" y="1226554"/>
              <a:ext cx="147367" cy="186046"/>
            </a:xfrm>
            <a:prstGeom prst="rect">
              <a:avLst/>
            </a:prstGeom>
          </p:spPr>
        </p:pic>
        <p:pic>
          <p:nvPicPr>
            <p:cNvPr id="48" name="object 19">
              <a:extLst>
                <a:ext uri="{FF2B5EF4-FFF2-40B4-BE49-F238E27FC236}">
                  <a16:creationId xmlns:a16="http://schemas.microsoft.com/office/drawing/2014/main" id="{A05C4F6E-C3CA-8501-9D7C-8E3F1DF882A1}"/>
                </a:ext>
              </a:extLst>
            </p:cNvPr>
            <p:cNvPicPr/>
            <p:nvPr/>
          </p:nvPicPr>
          <p:blipFill>
            <a:blip r:embed="rId10" cstate="print"/>
            <a:stretch>
              <a:fillRect/>
            </a:stretch>
          </p:blipFill>
          <p:spPr>
            <a:xfrm>
              <a:off x="18613357" y="1228662"/>
              <a:ext cx="283342" cy="181470"/>
            </a:xfrm>
            <a:prstGeom prst="rect">
              <a:avLst/>
            </a:prstGeom>
          </p:spPr>
        </p:pic>
        <p:sp>
          <p:nvSpPr>
            <p:cNvPr id="49" name="object 20">
              <a:extLst>
                <a:ext uri="{FF2B5EF4-FFF2-40B4-BE49-F238E27FC236}">
                  <a16:creationId xmlns:a16="http://schemas.microsoft.com/office/drawing/2014/main" id="{8CF249F4-1E8B-687C-F2AC-7625C67F910E}"/>
                </a:ext>
              </a:extLst>
            </p:cNvPr>
            <p:cNvSpPr/>
            <p:nvPr/>
          </p:nvSpPr>
          <p:spPr>
            <a:xfrm>
              <a:off x="18923528" y="1229407"/>
              <a:ext cx="12700" cy="180975"/>
            </a:xfrm>
            <a:custGeom>
              <a:avLst/>
              <a:gdLst/>
              <a:ahLst/>
              <a:cxnLst/>
              <a:rect l="l" t="t" r="r" b="b"/>
              <a:pathLst>
                <a:path w="12700" h="180975">
                  <a:moveTo>
                    <a:pt x="12606" y="0"/>
                  </a:moveTo>
                  <a:lnTo>
                    <a:pt x="0" y="0"/>
                  </a:lnTo>
                  <a:lnTo>
                    <a:pt x="0" y="180727"/>
                  </a:lnTo>
                  <a:lnTo>
                    <a:pt x="12606" y="180727"/>
                  </a:lnTo>
                  <a:lnTo>
                    <a:pt x="12606" y="0"/>
                  </a:lnTo>
                  <a:close/>
                </a:path>
              </a:pathLst>
            </a:custGeom>
            <a:solidFill>
              <a:srgbClr val="7A7C81"/>
            </a:solidFill>
          </p:spPr>
          <p:txBody>
            <a:bodyPr wrap="square" lIns="0" tIns="0" rIns="0" bIns="0" rtlCol="0"/>
            <a:lstStyle/>
            <a:p>
              <a:endParaRPr/>
            </a:p>
          </p:txBody>
        </p:sp>
        <p:pic>
          <p:nvPicPr>
            <p:cNvPr id="50" name="object 21">
              <a:extLst>
                <a:ext uri="{FF2B5EF4-FFF2-40B4-BE49-F238E27FC236}">
                  <a16:creationId xmlns:a16="http://schemas.microsoft.com/office/drawing/2014/main" id="{C7E7EC48-68AB-EF8D-2CE5-0A6FA0BDE994}"/>
                </a:ext>
              </a:extLst>
            </p:cNvPr>
            <p:cNvPicPr/>
            <p:nvPr/>
          </p:nvPicPr>
          <p:blipFill>
            <a:blip r:embed="rId11" cstate="print"/>
            <a:stretch>
              <a:fillRect/>
            </a:stretch>
          </p:blipFill>
          <p:spPr>
            <a:xfrm>
              <a:off x="18977667" y="1226555"/>
              <a:ext cx="161576" cy="186046"/>
            </a:xfrm>
            <a:prstGeom prst="rect">
              <a:avLst/>
            </a:prstGeom>
          </p:spPr>
        </p:pic>
        <p:pic>
          <p:nvPicPr>
            <p:cNvPr id="51" name="object 22">
              <a:extLst>
                <a:ext uri="{FF2B5EF4-FFF2-40B4-BE49-F238E27FC236}">
                  <a16:creationId xmlns:a16="http://schemas.microsoft.com/office/drawing/2014/main" id="{CBD9A07B-F55E-F653-7E93-0D001BC040BF}"/>
                </a:ext>
              </a:extLst>
            </p:cNvPr>
            <p:cNvPicPr/>
            <p:nvPr/>
          </p:nvPicPr>
          <p:blipFill>
            <a:blip r:embed="rId12" cstate="print"/>
            <a:stretch>
              <a:fillRect/>
            </a:stretch>
          </p:blipFill>
          <p:spPr>
            <a:xfrm>
              <a:off x="19180778" y="1229403"/>
              <a:ext cx="131409" cy="180727"/>
            </a:xfrm>
            <a:prstGeom prst="rect">
              <a:avLst/>
            </a:prstGeom>
          </p:spPr>
        </p:pic>
      </p:grpSp>
      <p:sp>
        <p:nvSpPr>
          <p:cNvPr id="52" name="object 23">
            <a:extLst>
              <a:ext uri="{FF2B5EF4-FFF2-40B4-BE49-F238E27FC236}">
                <a16:creationId xmlns:a16="http://schemas.microsoft.com/office/drawing/2014/main" id="{FE9A950A-FD18-A26B-E6C5-0F1F52B81030}"/>
              </a:ext>
            </a:extLst>
          </p:cNvPr>
          <p:cNvSpPr/>
          <p:nvPr userDrawn="1"/>
        </p:nvSpPr>
        <p:spPr>
          <a:xfrm>
            <a:off x="17305002" y="681277"/>
            <a:ext cx="513715" cy="76200"/>
          </a:xfrm>
          <a:custGeom>
            <a:avLst/>
            <a:gdLst/>
            <a:ahLst/>
            <a:cxnLst/>
            <a:rect l="l" t="t" r="r" b="b"/>
            <a:pathLst>
              <a:path w="513715" h="76200">
                <a:moveTo>
                  <a:pt x="513418" y="0"/>
                </a:moveTo>
                <a:lnTo>
                  <a:pt x="0" y="0"/>
                </a:lnTo>
                <a:lnTo>
                  <a:pt x="0" y="76050"/>
                </a:lnTo>
                <a:lnTo>
                  <a:pt x="513418" y="76050"/>
                </a:lnTo>
                <a:lnTo>
                  <a:pt x="513418" y="0"/>
                </a:lnTo>
                <a:close/>
              </a:path>
            </a:pathLst>
          </a:custGeom>
          <a:solidFill>
            <a:srgbClr val="A78A4C"/>
          </a:solidFill>
        </p:spPr>
        <p:txBody>
          <a:bodyPr wrap="square" lIns="0" tIns="0" rIns="0" bIns="0" rtlCol="0"/>
          <a:lstStyle/>
          <a:p>
            <a:endParaRPr/>
          </a:p>
        </p:txBody>
      </p:sp>
      <p:sp>
        <p:nvSpPr>
          <p:cNvPr id="53" name="object 27">
            <a:extLst>
              <a:ext uri="{FF2B5EF4-FFF2-40B4-BE49-F238E27FC236}">
                <a16:creationId xmlns:a16="http://schemas.microsoft.com/office/drawing/2014/main" id="{A013D232-F00A-E669-0BEB-29BA57F07374}"/>
              </a:ext>
            </a:extLst>
          </p:cNvPr>
          <p:cNvSpPr/>
          <p:nvPr userDrawn="1"/>
        </p:nvSpPr>
        <p:spPr>
          <a:xfrm>
            <a:off x="16098986" y="11673393"/>
            <a:ext cx="4005579" cy="677545"/>
          </a:xfrm>
          <a:custGeom>
            <a:avLst/>
            <a:gdLst/>
            <a:ahLst/>
            <a:cxnLst/>
            <a:rect l="l" t="t" r="r" b="b"/>
            <a:pathLst>
              <a:path w="4005580" h="677545">
                <a:moveTo>
                  <a:pt x="4005113" y="0"/>
                </a:moveTo>
                <a:lnTo>
                  <a:pt x="0" y="0"/>
                </a:lnTo>
                <a:lnTo>
                  <a:pt x="0" y="677036"/>
                </a:lnTo>
                <a:lnTo>
                  <a:pt x="4005113" y="677036"/>
                </a:lnTo>
              </a:path>
            </a:pathLst>
          </a:custGeom>
          <a:ln w="31412">
            <a:solidFill>
              <a:srgbClr val="A78A4C"/>
            </a:solidFill>
          </a:ln>
        </p:spPr>
        <p:txBody>
          <a:bodyPr wrap="square" lIns="0" tIns="0" rIns="0" bIns="0" rtlCol="0"/>
          <a:lstStyle/>
          <a:p>
            <a:endParaRPr/>
          </a:p>
        </p:txBody>
      </p:sp>
    </p:spTree>
    <p:extLst>
      <p:ext uri="{BB962C8B-B14F-4D97-AF65-F5344CB8AC3E}">
        <p14:creationId xmlns:p14="http://schemas.microsoft.com/office/powerpoint/2010/main" val="145331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F47D03-739D-D4DC-FFAA-BA72C962EBB7}"/>
              </a:ext>
            </a:extLst>
          </p:cNvPr>
          <p:cNvSpPr>
            <a:spLocks noGrp="1"/>
          </p:cNvSpPr>
          <p:nvPr>
            <p:ph type="title"/>
          </p:nvPr>
        </p:nvSpPr>
        <p:spPr>
          <a:xfrm>
            <a:off x="1611112" y="1399683"/>
            <a:ext cx="13927338" cy="923330"/>
          </a:xfrm>
        </p:spPr>
        <p:txBody>
          <a:bodyPr/>
          <a:lstStyle>
            <a:lvl1pPr>
              <a:defRPr sz="6000" b="1">
                <a:solidFill>
                  <a:schemeClr val="accent1"/>
                </a:solidFill>
                <a:latin typeface="+mj-lt"/>
              </a:defRPr>
            </a:lvl1pPr>
          </a:lstStyle>
          <a:p>
            <a:r>
              <a:rPr lang="de-DE"/>
              <a:t>Mastertitelformat bearbeiten</a:t>
            </a:r>
          </a:p>
        </p:txBody>
      </p:sp>
      <p:sp>
        <p:nvSpPr>
          <p:cNvPr id="3" name="Fußzeilenplatzhalter 2">
            <a:extLst>
              <a:ext uri="{FF2B5EF4-FFF2-40B4-BE49-F238E27FC236}">
                <a16:creationId xmlns:a16="http://schemas.microsoft.com/office/drawing/2014/main" id="{2F0C7E04-8B71-FEC6-1C1A-A3CC7CF6E318}"/>
              </a:ext>
            </a:extLst>
          </p:cNvPr>
          <p:cNvSpPr>
            <a:spLocks noGrp="1"/>
          </p:cNvSpPr>
          <p:nvPr>
            <p:ph type="ftr" sz="quarter" idx="10"/>
          </p:nvPr>
        </p:nvSpPr>
        <p:spPr/>
        <p:txBody>
          <a:bodyPr/>
          <a:lstStyle/>
          <a:p>
            <a:r>
              <a:rPr lang="en-US"/>
              <a:t>JUSTICE WITHOUT LITIGATION II - ECONOMIC PART</a:t>
            </a:r>
            <a:endParaRPr lang="de-DE"/>
          </a:p>
        </p:txBody>
      </p:sp>
      <p:sp>
        <p:nvSpPr>
          <p:cNvPr id="4" name="Datumsplatzhalter 3">
            <a:extLst>
              <a:ext uri="{FF2B5EF4-FFF2-40B4-BE49-F238E27FC236}">
                <a16:creationId xmlns:a16="http://schemas.microsoft.com/office/drawing/2014/main" id="{5A192B04-9983-C054-884B-977902B38BBF}"/>
              </a:ext>
            </a:extLst>
          </p:cNvPr>
          <p:cNvSpPr>
            <a:spLocks noGrp="1"/>
          </p:cNvSpPr>
          <p:nvPr>
            <p:ph type="dt" sz="half" idx="11"/>
          </p:nvPr>
        </p:nvSpPr>
        <p:spPr/>
        <p:txBody>
          <a:bodyPr/>
          <a:lstStyle/>
          <a:p>
            <a:r>
              <a:rPr lang="de-DE"/>
              <a:t>28th November 2025 | Ljubljana</a:t>
            </a:r>
            <a:endParaRPr lang="en-US"/>
          </a:p>
        </p:txBody>
      </p:sp>
      <p:sp>
        <p:nvSpPr>
          <p:cNvPr id="5" name="Foliennummernplatzhalter 4">
            <a:extLst>
              <a:ext uri="{FF2B5EF4-FFF2-40B4-BE49-F238E27FC236}">
                <a16:creationId xmlns:a16="http://schemas.microsoft.com/office/drawing/2014/main" id="{5125D6F7-F4AB-1D2D-31D3-0558EEB8F0A8}"/>
              </a:ext>
            </a:extLst>
          </p:cNvPr>
          <p:cNvSpPr>
            <a:spLocks noGrp="1"/>
          </p:cNvSpPr>
          <p:nvPr>
            <p:ph type="sldNum" sz="quarter" idx="12"/>
          </p:nvPr>
        </p:nvSpPr>
        <p:spPr/>
        <p:txBody>
          <a:bodyPr/>
          <a:lstStyle/>
          <a:p>
            <a:pPr marL="38100">
              <a:lnSpc>
                <a:spcPct val="100000"/>
              </a:lnSpc>
              <a:spcBef>
                <a:spcPts val="85"/>
              </a:spcBef>
            </a:pPr>
            <a:fld id="{81D60167-4931-47E6-BA6A-407CBD079E47}" type="slidenum">
              <a:rPr lang="de-DE" spc="15" smtClean="0"/>
              <a:t>‹Nr.›</a:t>
            </a:fld>
            <a:endParaRPr lang="de-DE" spc="15" dirty="0"/>
          </a:p>
        </p:txBody>
      </p:sp>
      <p:sp>
        <p:nvSpPr>
          <p:cNvPr id="28" name="object 23">
            <a:extLst>
              <a:ext uri="{FF2B5EF4-FFF2-40B4-BE49-F238E27FC236}">
                <a16:creationId xmlns:a16="http://schemas.microsoft.com/office/drawing/2014/main" id="{BFD4C767-559D-B761-6434-849A19035F02}"/>
              </a:ext>
            </a:extLst>
          </p:cNvPr>
          <p:cNvSpPr/>
          <p:nvPr userDrawn="1"/>
        </p:nvSpPr>
        <p:spPr>
          <a:xfrm>
            <a:off x="497344" y="0"/>
            <a:ext cx="630555" cy="4417695"/>
          </a:xfrm>
          <a:custGeom>
            <a:avLst/>
            <a:gdLst/>
            <a:ahLst/>
            <a:cxnLst/>
            <a:rect l="l" t="t" r="r" b="b"/>
            <a:pathLst>
              <a:path w="630555" h="4417695">
                <a:moveTo>
                  <a:pt x="630242" y="4083639"/>
                </a:moveTo>
                <a:lnTo>
                  <a:pt x="630242" y="4073744"/>
                </a:lnTo>
                <a:lnTo>
                  <a:pt x="630106" y="4073859"/>
                </a:lnTo>
                <a:lnTo>
                  <a:pt x="629855" y="4074090"/>
                </a:lnTo>
                <a:lnTo>
                  <a:pt x="629855" y="0"/>
                </a:lnTo>
              </a:path>
              <a:path w="630555" h="4417695">
                <a:moveTo>
                  <a:pt x="2434" y="0"/>
                </a:moveTo>
                <a:lnTo>
                  <a:pt x="0" y="2699357"/>
                </a:lnTo>
                <a:lnTo>
                  <a:pt x="0" y="4417388"/>
                </a:lnTo>
                <a:lnTo>
                  <a:pt x="49735" y="4401593"/>
                </a:lnTo>
                <a:lnTo>
                  <a:pt x="98845" y="4384492"/>
                </a:lnTo>
                <a:lnTo>
                  <a:pt x="147304" y="4366102"/>
                </a:lnTo>
                <a:lnTo>
                  <a:pt x="195086" y="4346440"/>
                </a:lnTo>
                <a:lnTo>
                  <a:pt x="242168" y="4325523"/>
                </a:lnTo>
                <a:lnTo>
                  <a:pt x="288524" y="4303369"/>
                </a:lnTo>
                <a:lnTo>
                  <a:pt x="334129" y="4279994"/>
                </a:lnTo>
                <a:lnTo>
                  <a:pt x="378959" y="4255416"/>
                </a:lnTo>
                <a:lnTo>
                  <a:pt x="422987" y="4229652"/>
                </a:lnTo>
                <a:lnTo>
                  <a:pt x="466190" y="4202719"/>
                </a:lnTo>
                <a:lnTo>
                  <a:pt x="508541" y="4174634"/>
                </a:lnTo>
                <a:lnTo>
                  <a:pt x="550017" y="4145414"/>
                </a:lnTo>
                <a:lnTo>
                  <a:pt x="590593" y="4115077"/>
                </a:lnTo>
                <a:lnTo>
                  <a:pt x="630242" y="4083639"/>
                </a:lnTo>
              </a:path>
            </a:pathLst>
          </a:custGeom>
          <a:ln w="31412">
            <a:solidFill>
              <a:srgbClr val="A78A4C"/>
            </a:solidFill>
          </a:ln>
        </p:spPr>
        <p:txBody>
          <a:bodyPr wrap="square" lIns="0" tIns="0" rIns="0" bIns="0" rtlCol="0"/>
          <a:lstStyle/>
          <a:p>
            <a:endParaRPr/>
          </a:p>
        </p:txBody>
      </p:sp>
      <p:sp>
        <p:nvSpPr>
          <p:cNvPr id="6" name="Textplatzhalter 34">
            <a:extLst>
              <a:ext uri="{FF2B5EF4-FFF2-40B4-BE49-F238E27FC236}">
                <a16:creationId xmlns:a16="http://schemas.microsoft.com/office/drawing/2014/main" id="{F23AD939-B919-1B67-2915-8E55EBAEED0B}"/>
              </a:ext>
            </a:extLst>
          </p:cNvPr>
          <p:cNvSpPr>
            <a:spLocks noGrp="1"/>
          </p:cNvSpPr>
          <p:nvPr>
            <p:ph type="body" sz="quarter" idx="15"/>
          </p:nvPr>
        </p:nvSpPr>
        <p:spPr>
          <a:xfrm>
            <a:off x="1612069" y="2633271"/>
            <a:ext cx="13833061" cy="769441"/>
          </a:xfrm>
        </p:spPr>
        <p:txBody>
          <a:bodyPr/>
          <a:lstStyle>
            <a:lvl1pPr>
              <a:defRPr sz="5000" b="0">
                <a:solidFill>
                  <a:schemeClr val="bg1">
                    <a:lumMod val="50000"/>
                  </a:schemeClr>
                </a:solidFill>
                <a:latin typeface="+mj-lt"/>
              </a:defRPr>
            </a:lvl1pPr>
            <a:lvl2pPr>
              <a:defRPr sz="4000">
                <a:solidFill>
                  <a:schemeClr val="bg1">
                    <a:lumMod val="50000"/>
                  </a:schemeClr>
                </a:solidFill>
                <a:latin typeface="+mj-lt"/>
              </a:defRPr>
            </a:lvl2pPr>
            <a:lvl3pPr>
              <a:defRPr sz="6000">
                <a:latin typeface="+mj-lt"/>
              </a:defRPr>
            </a:lvl3pPr>
            <a:lvl4pPr>
              <a:defRPr sz="6000">
                <a:latin typeface="+mj-lt"/>
              </a:defRPr>
            </a:lvl4pPr>
            <a:lvl5pPr>
              <a:defRPr sz="6000">
                <a:latin typeface="+mj-lt"/>
              </a:defRPr>
            </a:lvl5pPr>
          </a:lstStyle>
          <a:p>
            <a:pPr lvl="0"/>
            <a:r>
              <a:rPr lang="de-DE" dirty="0"/>
              <a:t>Mastertextformat bearbeiten</a:t>
            </a:r>
          </a:p>
        </p:txBody>
      </p:sp>
      <p:sp>
        <p:nvSpPr>
          <p:cNvPr id="31" name="object 2">
            <a:extLst>
              <a:ext uri="{FF2B5EF4-FFF2-40B4-BE49-F238E27FC236}">
                <a16:creationId xmlns:a16="http://schemas.microsoft.com/office/drawing/2014/main" id="{928B40EF-AEAB-9CAE-F740-F4D6986CE5BA}"/>
              </a:ext>
            </a:extLst>
          </p:cNvPr>
          <p:cNvSpPr/>
          <p:nvPr userDrawn="1"/>
        </p:nvSpPr>
        <p:spPr>
          <a:xfrm>
            <a:off x="17231199" y="834965"/>
            <a:ext cx="587375" cy="579755"/>
          </a:xfrm>
          <a:custGeom>
            <a:avLst/>
            <a:gdLst/>
            <a:ahLst/>
            <a:cxnLst/>
            <a:rect l="l" t="t" r="r" b="b"/>
            <a:pathLst>
              <a:path w="587375" h="579755">
                <a:moveTo>
                  <a:pt x="587259" y="0"/>
                </a:moveTo>
                <a:lnTo>
                  <a:pt x="513460" y="0"/>
                </a:lnTo>
                <a:lnTo>
                  <a:pt x="513460" y="285687"/>
                </a:lnTo>
                <a:lnTo>
                  <a:pt x="507898" y="334898"/>
                </a:lnTo>
                <a:lnTo>
                  <a:pt x="492045" y="380220"/>
                </a:lnTo>
                <a:lnTo>
                  <a:pt x="467148" y="420422"/>
                </a:lnTo>
                <a:lnTo>
                  <a:pt x="434457" y="454279"/>
                </a:lnTo>
                <a:lnTo>
                  <a:pt x="434457" y="0"/>
                </a:lnTo>
                <a:lnTo>
                  <a:pt x="358407" y="0"/>
                </a:lnTo>
                <a:lnTo>
                  <a:pt x="358407" y="495754"/>
                </a:lnTo>
                <a:lnTo>
                  <a:pt x="342810" y="499947"/>
                </a:lnTo>
                <a:lnTo>
                  <a:pt x="326785" y="503005"/>
                </a:lnTo>
                <a:lnTo>
                  <a:pt x="310376" y="504877"/>
                </a:lnTo>
                <a:lnTo>
                  <a:pt x="293624" y="505513"/>
                </a:lnTo>
                <a:lnTo>
                  <a:pt x="249374" y="501039"/>
                </a:lnTo>
                <a:lnTo>
                  <a:pt x="208134" y="488212"/>
                </a:lnTo>
                <a:lnTo>
                  <a:pt x="170795" y="467921"/>
                </a:lnTo>
                <a:lnTo>
                  <a:pt x="138248" y="441058"/>
                </a:lnTo>
                <a:lnTo>
                  <a:pt x="111383" y="408513"/>
                </a:lnTo>
                <a:lnTo>
                  <a:pt x="91090" y="371175"/>
                </a:lnTo>
                <a:lnTo>
                  <a:pt x="78262" y="329937"/>
                </a:lnTo>
                <a:lnTo>
                  <a:pt x="73788" y="285687"/>
                </a:lnTo>
                <a:lnTo>
                  <a:pt x="73788" y="272431"/>
                </a:lnTo>
                <a:lnTo>
                  <a:pt x="0" y="272431"/>
                </a:lnTo>
                <a:lnTo>
                  <a:pt x="0" y="285687"/>
                </a:lnTo>
                <a:lnTo>
                  <a:pt x="3850" y="333251"/>
                </a:lnTo>
                <a:lnTo>
                  <a:pt x="14995" y="378394"/>
                </a:lnTo>
                <a:lnTo>
                  <a:pt x="32825" y="420508"/>
                </a:lnTo>
                <a:lnTo>
                  <a:pt x="56731" y="458984"/>
                </a:lnTo>
                <a:lnTo>
                  <a:pt x="86103" y="493212"/>
                </a:lnTo>
                <a:lnTo>
                  <a:pt x="120332" y="522583"/>
                </a:lnTo>
                <a:lnTo>
                  <a:pt x="158808" y="546488"/>
                </a:lnTo>
                <a:lnTo>
                  <a:pt x="200921" y="564317"/>
                </a:lnTo>
                <a:lnTo>
                  <a:pt x="246063" y="575462"/>
                </a:lnTo>
                <a:lnTo>
                  <a:pt x="293624" y="579312"/>
                </a:lnTo>
                <a:lnTo>
                  <a:pt x="341190" y="575462"/>
                </a:lnTo>
                <a:lnTo>
                  <a:pt x="386336" y="564317"/>
                </a:lnTo>
                <a:lnTo>
                  <a:pt x="428452" y="546488"/>
                </a:lnTo>
                <a:lnTo>
                  <a:pt x="466929" y="522583"/>
                </a:lnTo>
                <a:lnTo>
                  <a:pt x="501158" y="493212"/>
                </a:lnTo>
                <a:lnTo>
                  <a:pt x="530530" y="458984"/>
                </a:lnTo>
                <a:lnTo>
                  <a:pt x="554435" y="420508"/>
                </a:lnTo>
                <a:lnTo>
                  <a:pt x="572265" y="378394"/>
                </a:lnTo>
                <a:lnTo>
                  <a:pt x="583409" y="333251"/>
                </a:lnTo>
                <a:lnTo>
                  <a:pt x="587259" y="285687"/>
                </a:lnTo>
                <a:lnTo>
                  <a:pt x="587259" y="0"/>
                </a:lnTo>
                <a:close/>
              </a:path>
            </a:pathLst>
          </a:custGeom>
          <a:solidFill>
            <a:srgbClr val="A78A4C"/>
          </a:solidFill>
        </p:spPr>
        <p:txBody>
          <a:bodyPr wrap="square" lIns="0" tIns="0" rIns="0" bIns="0" rtlCol="0"/>
          <a:lstStyle/>
          <a:p>
            <a:endParaRPr/>
          </a:p>
        </p:txBody>
      </p:sp>
      <p:grpSp>
        <p:nvGrpSpPr>
          <p:cNvPr id="33" name="object 3">
            <a:extLst>
              <a:ext uri="{FF2B5EF4-FFF2-40B4-BE49-F238E27FC236}">
                <a16:creationId xmlns:a16="http://schemas.microsoft.com/office/drawing/2014/main" id="{4813B957-974F-BE46-E7FD-AA852DE9CA38}"/>
              </a:ext>
            </a:extLst>
          </p:cNvPr>
          <p:cNvGrpSpPr/>
          <p:nvPr userDrawn="1"/>
        </p:nvGrpSpPr>
        <p:grpSpPr>
          <a:xfrm>
            <a:off x="18055059" y="680607"/>
            <a:ext cx="1011555" cy="467995"/>
            <a:chOff x="18055059" y="680607"/>
            <a:chExt cx="1011555" cy="467995"/>
          </a:xfrm>
        </p:grpSpPr>
        <p:pic>
          <p:nvPicPr>
            <p:cNvPr id="34" name="object 4">
              <a:extLst>
                <a:ext uri="{FF2B5EF4-FFF2-40B4-BE49-F238E27FC236}">
                  <a16:creationId xmlns:a16="http://schemas.microsoft.com/office/drawing/2014/main" id="{0C9FCB04-F40A-5923-E978-256B770D44D6}"/>
                </a:ext>
              </a:extLst>
            </p:cNvPr>
            <p:cNvPicPr/>
            <p:nvPr/>
          </p:nvPicPr>
          <p:blipFill>
            <a:blip r:embed="rId2" cstate="print"/>
            <a:stretch>
              <a:fillRect/>
            </a:stretch>
          </p:blipFill>
          <p:spPr>
            <a:xfrm>
              <a:off x="18065731" y="683266"/>
              <a:ext cx="91557" cy="243814"/>
            </a:xfrm>
            <a:prstGeom prst="rect">
              <a:avLst/>
            </a:prstGeom>
          </p:spPr>
        </p:pic>
        <p:pic>
          <p:nvPicPr>
            <p:cNvPr id="35" name="object 5">
              <a:extLst>
                <a:ext uri="{FF2B5EF4-FFF2-40B4-BE49-F238E27FC236}">
                  <a16:creationId xmlns:a16="http://schemas.microsoft.com/office/drawing/2014/main" id="{C76AA6E9-9A8D-0C71-19D2-282FB648BAE6}"/>
                </a:ext>
              </a:extLst>
            </p:cNvPr>
            <p:cNvPicPr/>
            <p:nvPr/>
          </p:nvPicPr>
          <p:blipFill>
            <a:blip r:embed="rId3" cstate="print"/>
            <a:stretch>
              <a:fillRect/>
            </a:stretch>
          </p:blipFill>
          <p:spPr>
            <a:xfrm>
              <a:off x="18196176" y="683267"/>
              <a:ext cx="157984" cy="188088"/>
            </a:xfrm>
            <a:prstGeom prst="rect">
              <a:avLst/>
            </a:prstGeom>
          </p:spPr>
        </p:pic>
        <p:pic>
          <p:nvPicPr>
            <p:cNvPr id="36" name="object 6">
              <a:extLst>
                <a:ext uri="{FF2B5EF4-FFF2-40B4-BE49-F238E27FC236}">
                  <a16:creationId xmlns:a16="http://schemas.microsoft.com/office/drawing/2014/main" id="{282748A4-A041-EB1A-562B-B4B51FED6248}"/>
                </a:ext>
              </a:extLst>
            </p:cNvPr>
            <p:cNvPicPr/>
            <p:nvPr/>
          </p:nvPicPr>
          <p:blipFill>
            <a:blip r:embed="rId4" cstate="print"/>
            <a:stretch>
              <a:fillRect/>
            </a:stretch>
          </p:blipFill>
          <p:spPr>
            <a:xfrm>
              <a:off x="18384343" y="680607"/>
              <a:ext cx="284270" cy="190758"/>
            </a:xfrm>
            <a:prstGeom prst="rect">
              <a:avLst/>
            </a:prstGeom>
          </p:spPr>
        </p:pic>
        <p:sp>
          <p:nvSpPr>
            <p:cNvPr id="37" name="object 7">
              <a:extLst>
                <a:ext uri="{FF2B5EF4-FFF2-40B4-BE49-F238E27FC236}">
                  <a16:creationId xmlns:a16="http://schemas.microsoft.com/office/drawing/2014/main" id="{FECCE222-6A29-AD70-3C60-C8F54CBA6294}"/>
                </a:ext>
              </a:extLst>
            </p:cNvPr>
            <p:cNvSpPr/>
            <p:nvPr/>
          </p:nvSpPr>
          <p:spPr>
            <a:xfrm>
              <a:off x="18695001" y="683267"/>
              <a:ext cx="50165" cy="186055"/>
            </a:xfrm>
            <a:custGeom>
              <a:avLst/>
              <a:gdLst/>
              <a:ahLst/>
              <a:cxnLst/>
              <a:rect l="l" t="t" r="r" b="b"/>
              <a:pathLst>
                <a:path w="50165" h="186055">
                  <a:moveTo>
                    <a:pt x="50134" y="0"/>
                  </a:moveTo>
                  <a:lnTo>
                    <a:pt x="0" y="0"/>
                  </a:lnTo>
                  <a:lnTo>
                    <a:pt x="0" y="185554"/>
                  </a:lnTo>
                  <a:lnTo>
                    <a:pt x="50134" y="185554"/>
                  </a:lnTo>
                  <a:lnTo>
                    <a:pt x="50134" y="0"/>
                  </a:lnTo>
                  <a:close/>
                </a:path>
              </a:pathLst>
            </a:custGeom>
            <a:solidFill>
              <a:srgbClr val="7A7C81"/>
            </a:solidFill>
          </p:spPr>
          <p:txBody>
            <a:bodyPr wrap="square" lIns="0" tIns="0" rIns="0" bIns="0" rtlCol="0"/>
            <a:lstStyle/>
            <a:p>
              <a:endParaRPr/>
            </a:p>
          </p:txBody>
        </p:sp>
        <p:pic>
          <p:nvPicPr>
            <p:cNvPr id="38" name="object 8">
              <a:extLst>
                <a:ext uri="{FF2B5EF4-FFF2-40B4-BE49-F238E27FC236}">
                  <a16:creationId xmlns:a16="http://schemas.microsoft.com/office/drawing/2014/main" id="{86E817AC-1E32-BFC9-BA81-306CE48CAB36}"/>
                </a:ext>
              </a:extLst>
            </p:cNvPr>
            <p:cNvPicPr/>
            <p:nvPr/>
          </p:nvPicPr>
          <p:blipFill>
            <a:blip r:embed="rId5" cstate="print"/>
            <a:stretch>
              <a:fillRect/>
            </a:stretch>
          </p:blipFill>
          <p:spPr>
            <a:xfrm>
              <a:off x="18778226" y="680607"/>
              <a:ext cx="146738" cy="190758"/>
            </a:xfrm>
            <a:prstGeom prst="rect">
              <a:avLst/>
            </a:prstGeom>
          </p:spPr>
        </p:pic>
        <p:sp>
          <p:nvSpPr>
            <p:cNvPr id="39" name="object 9">
              <a:extLst>
                <a:ext uri="{FF2B5EF4-FFF2-40B4-BE49-F238E27FC236}">
                  <a16:creationId xmlns:a16="http://schemas.microsoft.com/office/drawing/2014/main" id="{94F0BEF3-BC99-8A30-700A-21D0D83F2040}"/>
                </a:ext>
              </a:extLst>
            </p:cNvPr>
            <p:cNvSpPr/>
            <p:nvPr/>
          </p:nvSpPr>
          <p:spPr>
            <a:xfrm>
              <a:off x="18952884" y="683411"/>
              <a:ext cx="109855" cy="185420"/>
            </a:xfrm>
            <a:custGeom>
              <a:avLst/>
              <a:gdLst/>
              <a:ahLst/>
              <a:cxnLst/>
              <a:rect l="l" t="t" r="r" b="b"/>
              <a:pathLst>
                <a:path w="109855" h="185419">
                  <a:moveTo>
                    <a:pt x="109601" y="0"/>
                  </a:moveTo>
                  <a:lnTo>
                    <a:pt x="0" y="0"/>
                  </a:lnTo>
                  <a:lnTo>
                    <a:pt x="0" y="40640"/>
                  </a:lnTo>
                  <a:lnTo>
                    <a:pt x="0" y="69850"/>
                  </a:lnTo>
                  <a:lnTo>
                    <a:pt x="0" y="109220"/>
                  </a:lnTo>
                  <a:lnTo>
                    <a:pt x="0" y="144780"/>
                  </a:lnTo>
                  <a:lnTo>
                    <a:pt x="0" y="185420"/>
                  </a:lnTo>
                  <a:lnTo>
                    <a:pt x="109601" y="185420"/>
                  </a:lnTo>
                  <a:lnTo>
                    <a:pt x="109601" y="144780"/>
                  </a:lnTo>
                  <a:lnTo>
                    <a:pt x="49885" y="144780"/>
                  </a:lnTo>
                  <a:lnTo>
                    <a:pt x="49885" y="109220"/>
                  </a:lnTo>
                  <a:lnTo>
                    <a:pt x="105181" y="109220"/>
                  </a:lnTo>
                  <a:lnTo>
                    <a:pt x="105181" y="69850"/>
                  </a:lnTo>
                  <a:lnTo>
                    <a:pt x="49885" y="69850"/>
                  </a:lnTo>
                  <a:lnTo>
                    <a:pt x="49885" y="40640"/>
                  </a:lnTo>
                  <a:lnTo>
                    <a:pt x="109601" y="40640"/>
                  </a:lnTo>
                  <a:lnTo>
                    <a:pt x="109601" y="0"/>
                  </a:lnTo>
                  <a:close/>
                </a:path>
              </a:pathLst>
            </a:custGeom>
            <a:solidFill>
              <a:srgbClr val="7A7C81"/>
            </a:solidFill>
          </p:spPr>
          <p:txBody>
            <a:bodyPr wrap="square" lIns="0" tIns="0" rIns="0" bIns="0" rtlCol="0"/>
            <a:lstStyle/>
            <a:p>
              <a:endParaRPr/>
            </a:p>
          </p:txBody>
        </p:sp>
        <p:pic>
          <p:nvPicPr>
            <p:cNvPr id="40" name="object 10">
              <a:extLst>
                <a:ext uri="{FF2B5EF4-FFF2-40B4-BE49-F238E27FC236}">
                  <a16:creationId xmlns:a16="http://schemas.microsoft.com/office/drawing/2014/main" id="{ECEB61A5-A82B-CF3C-36BC-620E7D81BB6B}"/>
                </a:ext>
              </a:extLst>
            </p:cNvPr>
            <p:cNvPicPr/>
            <p:nvPr/>
          </p:nvPicPr>
          <p:blipFill>
            <a:blip r:embed="rId6" cstate="print"/>
            <a:stretch>
              <a:fillRect/>
            </a:stretch>
          </p:blipFill>
          <p:spPr>
            <a:xfrm>
              <a:off x="18055059" y="965618"/>
              <a:ext cx="235657" cy="180287"/>
            </a:xfrm>
            <a:prstGeom prst="rect">
              <a:avLst/>
            </a:prstGeom>
          </p:spPr>
        </p:pic>
        <p:sp>
          <p:nvSpPr>
            <p:cNvPr id="41" name="object 11">
              <a:extLst>
                <a:ext uri="{FF2B5EF4-FFF2-40B4-BE49-F238E27FC236}">
                  <a16:creationId xmlns:a16="http://schemas.microsoft.com/office/drawing/2014/main" id="{C49E0FFD-30D6-DD40-384C-44739AE3610A}"/>
                </a:ext>
              </a:extLst>
            </p:cNvPr>
            <p:cNvSpPr/>
            <p:nvPr/>
          </p:nvSpPr>
          <p:spPr>
            <a:xfrm>
              <a:off x="18316233" y="965566"/>
              <a:ext cx="362585" cy="180340"/>
            </a:xfrm>
            <a:custGeom>
              <a:avLst/>
              <a:gdLst/>
              <a:ahLst/>
              <a:cxnLst/>
              <a:rect l="l" t="t" r="r" b="b"/>
              <a:pathLst>
                <a:path w="362584" h="180340">
                  <a:moveTo>
                    <a:pt x="29476" y="50"/>
                  </a:moveTo>
                  <a:lnTo>
                    <a:pt x="0" y="50"/>
                  </a:lnTo>
                  <a:lnTo>
                    <a:pt x="0" y="180340"/>
                  </a:lnTo>
                  <a:lnTo>
                    <a:pt x="29476" y="180340"/>
                  </a:lnTo>
                  <a:lnTo>
                    <a:pt x="29476" y="50"/>
                  </a:lnTo>
                  <a:close/>
                </a:path>
                <a:path w="362584" h="180340">
                  <a:moveTo>
                    <a:pt x="192379" y="0"/>
                  </a:moveTo>
                  <a:lnTo>
                    <a:pt x="56845" y="0"/>
                  </a:lnTo>
                  <a:lnTo>
                    <a:pt x="56845" y="25400"/>
                  </a:lnTo>
                  <a:lnTo>
                    <a:pt x="109880" y="25400"/>
                  </a:lnTo>
                  <a:lnTo>
                    <a:pt x="109880" y="180340"/>
                  </a:lnTo>
                  <a:lnTo>
                    <a:pt x="139344" y="180340"/>
                  </a:lnTo>
                  <a:lnTo>
                    <a:pt x="139344" y="25400"/>
                  </a:lnTo>
                  <a:lnTo>
                    <a:pt x="192379" y="25400"/>
                  </a:lnTo>
                  <a:lnTo>
                    <a:pt x="192379" y="0"/>
                  </a:lnTo>
                  <a:close/>
                </a:path>
                <a:path w="362584" h="180340">
                  <a:moveTo>
                    <a:pt x="362191" y="0"/>
                  </a:moveTo>
                  <a:lnTo>
                    <a:pt x="332587" y="0"/>
                  </a:lnTo>
                  <a:lnTo>
                    <a:pt x="332587" y="73660"/>
                  </a:lnTo>
                  <a:lnTo>
                    <a:pt x="249478" y="73660"/>
                  </a:lnTo>
                  <a:lnTo>
                    <a:pt x="249478" y="0"/>
                  </a:lnTo>
                  <a:lnTo>
                    <a:pt x="220002" y="0"/>
                  </a:lnTo>
                  <a:lnTo>
                    <a:pt x="220002" y="73660"/>
                  </a:lnTo>
                  <a:lnTo>
                    <a:pt x="220002" y="99060"/>
                  </a:lnTo>
                  <a:lnTo>
                    <a:pt x="220002" y="180340"/>
                  </a:lnTo>
                  <a:lnTo>
                    <a:pt x="249478" y="180340"/>
                  </a:lnTo>
                  <a:lnTo>
                    <a:pt x="249478" y="99060"/>
                  </a:lnTo>
                  <a:lnTo>
                    <a:pt x="332587" y="99060"/>
                  </a:lnTo>
                  <a:lnTo>
                    <a:pt x="332587" y="180340"/>
                  </a:lnTo>
                  <a:lnTo>
                    <a:pt x="362191" y="180340"/>
                  </a:lnTo>
                  <a:lnTo>
                    <a:pt x="362191" y="99060"/>
                  </a:lnTo>
                  <a:lnTo>
                    <a:pt x="362191" y="73660"/>
                  </a:lnTo>
                  <a:lnTo>
                    <a:pt x="362191" y="0"/>
                  </a:lnTo>
                  <a:close/>
                </a:path>
              </a:pathLst>
            </a:custGeom>
            <a:solidFill>
              <a:srgbClr val="7A7C81"/>
            </a:solidFill>
          </p:spPr>
          <p:txBody>
            <a:bodyPr wrap="square" lIns="0" tIns="0" rIns="0" bIns="0" rtlCol="0"/>
            <a:lstStyle/>
            <a:p>
              <a:endParaRPr/>
            </a:p>
          </p:txBody>
        </p:sp>
        <p:pic>
          <p:nvPicPr>
            <p:cNvPr id="42" name="object 12">
              <a:extLst>
                <a:ext uri="{FF2B5EF4-FFF2-40B4-BE49-F238E27FC236}">
                  <a16:creationId xmlns:a16="http://schemas.microsoft.com/office/drawing/2014/main" id="{07CD6F89-2499-DC09-0E5A-B44177321641}"/>
                </a:ext>
              </a:extLst>
            </p:cNvPr>
            <p:cNvPicPr/>
            <p:nvPr/>
          </p:nvPicPr>
          <p:blipFill>
            <a:blip r:embed="rId7" cstate="print"/>
            <a:stretch>
              <a:fillRect/>
            </a:stretch>
          </p:blipFill>
          <p:spPr>
            <a:xfrm>
              <a:off x="18717022" y="962781"/>
              <a:ext cx="168947" cy="185596"/>
            </a:xfrm>
            <a:prstGeom prst="rect">
              <a:avLst/>
            </a:prstGeom>
          </p:spPr>
        </p:pic>
        <p:pic>
          <p:nvPicPr>
            <p:cNvPr id="43" name="object 13">
              <a:extLst>
                <a:ext uri="{FF2B5EF4-FFF2-40B4-BE49-F238E27FC236}">
                  <a16:creationId xmlns:a16="http://schemas.microsoft.com/office/drawing/2014/main" id="{32CB0FAC-1451-1A63-CBC7-B458E336706D}"/>
                </a:ext>
              </a:extLst>
            </p:cNvPr>
            <p:cNvPicPr/>
            <p:nvPr/>
          </p:nvPicPr>
          <p:blipFill>
            <a:blip r:embed="rId8" cstate="print"/>
            <a:stretch>
              <a:fillRect/>
            </a:stretch>
          </p:blipFill>
          <p:spPr>
            <a:xfrm>
              <a:off x="18923085" y="965618"/>
              <a:ext cx="142927" cy="182758"/>
            </a:xfrm>
            <a:prstGeom prst="rect">
              <a:avLst/>
            </a:prstGeom>
          </p:spPr>
        </p:pic>
      </p:grpSp>
      <p:sp>
        <p:nvSpPr>
          <p:cNvPr id="44" name="object 14">
            <a:extLst>
              <a:ext uri="{FF2B5EF4-FFF2-40B4-BE49-F238E27FC236}">
                <a16:creationId xmlns:a16="http://schemas.microsoft.com/office/drawing/2014/main" id="{441F933F-E4B6-0EEE-C787-E94011944261}"/>
              </a:ext>
            </a:extLst>
          </p:cNvPr>
          <p:cNvSpPr/>
          <p:nvPr userDrawn="1"/>
        </p:nvSpPr>
        <p:spPr>
          <a:xfrm>
            <a:off x="19091898" y="965566"/>
            <a:ext cx="135890" cy="180340"/>
          </a:xfrm>
          <a:custGeom>
            <a:avLst/>
            <a:gdLst/>
            <a:ahLst/>
            <a:cxnLst/>
            <a:rect l="l" t="t" r="r" b="b"/>
            <a:pathLst>
              <a:path w="135890" h="180340">
                <a:moveTo>
                  <a:pt x="135534" y="0"/>
                </a:moveTo>
                <a:lnTo>
                  <a:pt x="0" y="0"/>
                </a:lnTo>
                <a:lnTo>
                  <a:pt x="0" y="25400"/>
                </a:lnTo>
                <a:lnTo>
                  <a:pt x="53022" y="25400"/>
                </a:lnTo>
                <a:lnTo>
                  <a:pt x="53022" y="180340"/>
                </a:lnTo>
                <a:lnTo>
                  <a:pt x="82499" y="180340"/>
                </a:lnTo>
                <a:lnTo>
                  <a:pt x="82499" y="25400"/>
                </a:lnTo>
                <a:lnTo>
                  <a:pt x="135534" y="25400"/>
                </a:lnTo>
                <a:lnTo>
                  <a:pt x="135534" y="0"/>
                </a:lnTo>
                <a:close/>
              </a:path>
            </a:pathLst>
          </a:custGeom>
          <a:solidFill>
            <a:srgbClr val="7A7C81"/>
          </a:solidFill>
        </p:spPr>
        <p:txBody>
          <a:bodyPr wrap="square" lIns="0" tIns="0" rIns="0" bIns="0" rtlCol="0"/>
          <a:lstStyle/>
          <a:p>
            <a:endParaRPr/>
          </a:p>
        </p:txBody>
      </p:sp>
      <p:sp>
        <p:nvSpPr>
          <p:cNvPr id="45" name="object 15">
            <a:extLst>
              <a:ext uri="{FF2B5EF4-FFF2-40B4-BE49-F238E27FC236}">
                <a16:creationId xmlns:a16="http://schemas.microsoft.com/office/drawing/2014/main" id="{2A6993B9-0382-CD8D-C732-348314BD64D7}"/>
              </a:ext>
            </a:extLst>
          </p:cNvPr>
          <p:cNvSpPr/>
          <p:nvPr userDrawn="1"/>
        </p:nvSpPr>
        <p:spPr>
          <a:xfrm>
            <a:off x="18065725" y="1229409"/>
            <a:ext cx="142875" cy="180975"/>
          </a:xfrm>
          <a:custGeom>
            <a:avLst/>
            <a:gdLst/>
            <a:ahLst/>
            <a:cxnLst/>
            <a:rect l="l" t="t" r="r" b="b"/>
            <a:pathLst>
              <a:path w="142875" h="180975">
                <a:moveTo>
                  <a:pt x="98767" y="169291"/>
                </a:moveTo>
                <a:lnTo>
                  <a:pt x="12598" y="169291"/>
                </a:lnTo>
                <a:lnTo>
                  <a:pt x="12598" y="381"/>
                </a:lnTo>
                <a:lnTo>
                  <a:pt x="0" y="381"/>
                </a:lnTo>
                <a:lnTo>
                  <a:pt x="0" y="169291"/>
                </a:lnTo>
                <a:lnTo>
                  <a:pt x="0" y="180721"/>
                </a:lnTo>
                <a:lnTo>
                  <a:pt x="98767" y="180721"/>
                </a:lnTo>
                <a:lnTo>
                  <a:pt x="98767" y="169291"/>
                </a:lnTo>
                <a:close/>
              </a:path>
              <a:path w="142875" h="180975">
                <a:moveTo>
                  <a:pt x="142532" y="0"/>
                </a:moveTo>
                <a:lnTo>
                  <a:pt x="129921" y="0"/>
                </a:lnTo>
                <a:lnTo>
                  <a:pt x="129921" y="180733"/>
                </a:lnTo>
                <a:lnTo>
                  <a:pt x="142532" y="180733"/>
                </a:lnTo>
                <a:lnTo>
                  <a:pt x="142532" y="0"/>
                </a:lnTo>
                <a:close/>
              </a:path>
            </a:pathLst>
          </a:custGeom>
          <a:solidFill>
            <a:srgbClr val="7A7C81"/>
          </a:solidFill>
        </p:spPr>
        <p:txBody>
          <a:bodyPr wrap="square" lIns="0" tIns="0" rIns="0" bIns="0" rtlCol="0"/>
          <a:lstStyle/>
          <a:p>
            <a:endParaRPr/>
          </a:p>
        </p:txBody>
      </p:sp>
      <p:grpSp>
        <p:nvGrpSpPr>
          <p:cNvPr id="46" name="object 16">
            <a:extLst>
              <a:ext uri="{FF2B5EF4-FFF2-40B4-BE49-F238E27FC236}">
                <a16:creationId xmlns:a16="http://schemas.microsoft.com/office/drawing/2014/main" id="{F5712695-9ED0-AB37-B990-C8AC50E92A0A}"/>
              </a:ext>
            </a:extLst>
          </p:cNvPr>
          <p:cNvGrpSpPr/>
          <p:nvPr userDrawn="1"/>
        </p:nvGrpSpPr>
        <p:grpSpPr>
          <a:xfrm>
            <a:off x="18235083" y="1226554"/>
            <a:ext cx="1077595" cy="186055"/>
            <a:chOff x="18235083" y="1226554"/>
            <a:chExt cx="1077595" cy="186055"/>
          </a:xfrm>
        </p:grpSpPr>
        <p:sp>
          <p:nvSpPr>
            <p:cNvPr id="47" name="object 17">
              <a:extLst>
                <a:ext uri="{FF2B5EF4-FFF2-40B4-BE49-F238E27FC236}">
                  <a16:creationId xmlns:a16="http://schemas.microsoft.com/office/drawing/2014/main" id="{54E559A5-8E70-DB3C-7AD1-55A9A8E5AB01}"/>
                </a:ext>
              </a:extLst>
            </p:cNvPr>
            <p:cNvSpPr/>
            <p:nvPr/>
          </p:nvSpPr>
          <p:spPr>
            <a:xfrm>
              <a:off x="18235080" y="1229409"/>
              <a:ext cx="170180" cy="180975"/>
            </a:xfrm>
            <a:custGeom>
              <a:avLst/>
              <a:gdLst/>
              <a:ahLst/>
              <a:cxnLst/>
              <a:rect l="l" t="t" r="r" b="b"/>
              <a:pathLst>
                <a:path w="170180" h="180975">
                  <a:moveTo>
                    <a:pt x="130175" y="381"/>
                  </a:moveTo>
                  <a:lnTo>
                    <a:pt x="0" y="381"/>
                  </a:lnTo>
                  <a:lnTo>
                    <a:pt x="0" y="11811"/>
                  </a:lnTo>
                  <a:lnTo>
                    <a:pt x="58724" y="11811"/>
                  </a:lnTo>
                  <a:lnTo>
                    <a:pt x="58724" y="180721"/>
                  </a:lnTo>
                  <a:lnTo>
                    <a:pt x="71450" y="180721"/>
                  </a:lnTo>
                  <a:lnTo>
                    <a:pt x="71450" y="11811"/>
                  </a:lnTo>
                  <a:lnTo>
                    <a:pt x="130175" y="11811"/>
                  </a:lnTo>
                  <a:lnTo>
                    <a:pt x="130175" y="381"/>
                  </a:lnTo>
                  <a:close/>
                </a:path>
                <a:path w="170180" h="180975">
                  <a:moveTo>
                    <a:pt x="169608" y="0"/>
                  </a:moveTo>
                  <a:lnTo>
                    <a:pt x="156997" y="0"/>
                  </a:lnTo>
                  <a:lnTo>
                    <a:pt x="156997" y="180733"/>
                  </a:lnTo>
                  <a:lnTo>
                    <a:pt x="169608" y="180733"/>
                  </a:lnTo>
                  <a:lnTo>
                    <a:pt x="169608" y="0"/>
                  </a:lnTo>
                  <a:close/>
                </a:path>
              </a:pathLst>
            </a:custGeom>
            <a:solidFill>
              <a:srgbClr val="7A7C81"/>
            </a:solidFill>
          </p:spPr>
          <p:txBody>
            <a:bodyPr wrap="square" lIns="0" tIns="0" rIns="0" bIns="0" rtlCol="0"/>
            <a:lstStyle/>
            <a:p>
              <a:endParaRPr/>
            </a:p>
          </p:txBody>
        </p:sp>
        <p:pic>
          <p:nvPicPr>
            <p:cNvPr id="48" name="object 18">
              <a:extLst>
                <a:ext uri="{FF2B5EF4-FFF2-40B4-BE49-F238E27FC236}">
                  <a16:creationId xmlns:a16="http://schemas.microsoft.com/office/drawing/2014/main" id="{F9B1C4AD-D8FD-1E20-2F77-C1E77730CB4D}"/>
                </a:ext>
              </a:extLst>
            </p:cNvPr>
            <p:cNvPicPr/>
            <p:nvPr/>
          </p:nvPicPr>
          <p:blipFill>
            <a:blip r:embed="rId9" cstate="print"/>
            <a:stretch>
              <a:fillRect/>
            </a:stretch>
          </p:blipFill>
          <p:spPr>
            <a:xfrm>
              <a:off x="18446220" y="1226554"/>
              <a:ext cx="147367" cy="186046"/>
            </a:xfrm>
            <a:prstGeom prst="rect">
              <a:avLst/>
            </a:prstGeom>
          </p:spPr>
        </p:pic>
        <p:pic>
          <p:nvPicPr>
            <p:cNvPr id="49" name="object 19">
              <a:extLst>
                <a:ext uri="{FF2B5EF4-FFF2-40B4-BE49-F238E27FC236}">
                  <a16:creationId xmlns:a16="http://schemas.microsoft.com/office/drawing/2014/main" id="{7D6A1F23-A333-AD28-13E3-BB866635CD3C}"/>
                </a:ext>
              </a:extLst>
            </p:cNvPr>
            <p:cNvPicPr/>
            <p:nvPr/>
          </p:nvPicPr>
          <p:blipFill>
            <a:blip r:embed="rId10" cstate="print"/>
            <a:stretch>
              <a:fillRect/>
            </a:stretch>
          </p:blipFill>
          <p:spPr>
            <a:xfrm>
              <a:off x="18613357" y="1228662"/>
              <a:ext cx="283342" cy="181470"/>
            </a:xfrm>
            <a:prstGeom prst="rect">
              <a:avLst/>
            </a:prstGeom>
          </p:spPr>
        </p:pic>
        <p:sp>
          <p:nvSpPr>
            <p:cNvPr id="50" name="object 20">
              <a:extLst>
                <a:ext uri="{FF2B5EF4-FFF2-40B4-BE49-F238E27FC236}">
                  <a16:creationId xmlns:a16="http://schemas.microsoft.com/office/drawing/2014/main" id="{702A6E2D-29E7-6156-E8A1-8CF99D9E1AE5}"/>
                </a:ext>
              </a:extLst>
            </p:cNvPr>
            <p:cNvSpPr/>
            <p:nvPr/>
          </p:nvSpPr>
          <p:spPr>
            <a:xfrm>
              <a:off x="18923528" y="1229407"/>
              <a:ext cx="12700" cy="180975"/>
            </a:xfrm>
            <a:custGeom>
              <a:avLst/>
              <a:gdLst/>
              <a:ahLst/>
              <a:cxnLst/>
              <a:rect l="l" t="t" r="r" b="b"/>
              <a:pathLst>
                <a:path w="12700" h="180975">
                  <a:moveTo>
                    <a:pt x="12606" y="0"/>
                  </a:moveTo>
                  <a:lnTo>
                    <a:pt x="0" y="0"/>
                  </a:lnTo>
                  <a:lnTo>
                    <a:pt x="0" y="180727"/>
                  </a:lnTo>
                  <a:lnTo>
                    <a:pt x="12606" y="180727"/>
                  </a:lnTo>
                  <a:lnTo>
                    <a:pt x="12606" y="0"/>
                  </a:lnTo>
                  <a:close/>
                </a:path>
              </a:pathLst>
            </a:custGeom>
            <a:solidFill>
              <a:srgbClr val="7A7C81"/>
            </a:solidFill>
          </p:spPr>
          <p:txBody>
            <a:bodyPr wrap="square" lIns="0" tIns="0" rIns="0" bIns="0" rtlCol="0"/>
            <a:lstStyle/>
            <a:p>
              <a:endParaRPr/>
            </a:p>
          </p:txBody>
        </p:sp>
        <p:pic>
          <p:nvPicPr>
            <p:cNvPr id="51" name="object 21">
              <a:extLst>
                <a:ext uri="{FF2B5EF4-FFF2-40B4-BE49-F238E27FC236}">
                  <a16:creationId xmlns:a16="http://schemas.microsoft.com/office/drawing/2014/main" id="{5B93DA66-C58E-2EC1-5407-9078484FAC3C}"/>
                </a:ext>
              </a:extLst>
            </p:cNvPr>
            <p:cNvPicPr/>
            <p:nvPr/>
          </p:nvPicPr>
          <p:blipFill>
            <a:blip r:embed="rId11" cstate="print"/>
            <a:stretch>
              <a:fillRect/>
            </a:stretch>
          </p:blipFill>
          <p:spPr>
            <a:xfrm>
              <a:off x="18977667" y="1226555"/>
              <a:ext cx="161576" cy="186046"/>
            </a:xfrm>
            <a:prstGeom prst="rect">
              <a:avLst/>
            </a:prstGeom>
          </p:spPr>
        </p:pic>
        <p:pic>
          <p:nvPicPr>
            <p:cNvPr id="52" name="object 22">
              <a:extLst>
                <a:ext uri="{FF2B5EF4-FFF2-40B4-BE49-F238E27FC236}">
                  <a16:creationId xmlns:a16="http://schemas.microsoft.com/office/drawing/2014/main" id="{87EDEA04-E281-148B-EE08-2239AAE6BD93}"/>
                </a:ext>
              </a:extLst>
            </p:cNvPr>
            <p:cNvPicPr/>
            <p:nvPr/>
          </p:nvPicPr>
          <p:blipFill>
            <a:blip r:embed="rId12" cstate="print"/>
            <a:stretch>
              <a:fillRect/>
            </a:stretch>
          </p:blipFill>
          <p:spPr>
            <a:xfrm>
              <a:off x="19180778" y="1229403"/>
              <a:ext cx="131409" cy="180727"/>
            </a:xfrm>
            <a:prstGeom prst="rect">
              <a:avLst/>
            </a:prstGeom>
          </p:spPr>
        </p:pic>
      </p:grpSp>
      <p:sp>
        <p:nvSpPr>
          <p:cNvPr id="53" name="object 23">
            <a:extLst>
              <a:ext uri="{FF2B5EF4-FFF2-40B4-BE49-F238E27FC236}">
                <a16:creationId xmlns:a16="http://schemas.microsoft.com/office/drawing/2014/main" id="{CB310575-1179-A461-9719-C79112301EE3}"/>
              </a:ext>
            </a:extLst>
          </p:cNvPr>
          <p:cNvSpPr/>
          <p:nvPr userDrawn="1"/>
        </p:nvSpPr>
        <p:spPr>
          <a:xfrm>
            <a:off x="17305002" y="681277"/>
            <a:ext cx="513715" cy="76200"/>
          </a:xfrm>
          <a:custGeom>
            <a:avLst/>
            <a:gdLst/>
            <a:ahLst/>
            <a:cxnLst/>
            <a:rect l="l" t="t" r="r" b="b"/>
            <a:pathLst>
              <a:path w="513715" h="76200">
                <a:moveTo>
                  <a:pt x="513418" y="0"/>
                </a:moveTo>
                <a:lnTo>
                  <a:pt x="0" y="0"/>
                </a:lnTo>
                <a:lnTo>
                  <a:pt x="0" y="76050"/>
                </a:lnTo>
                <a:lnTo>
                  <a:pt x="513418" y="76050"/>
                </a:lnTo>
                <a:lnTo>
                  <a:pt x="513418" y="0"/>
                </a:lnTo>
                <a:close/>
              </a:path>
            </a:pathLst>
          </a:custGeom>
          <a:solidFill>
            <a:srgbClr val="A78A4C"/>
          </a:solidFill>
        </p:spPr>
        <p:txBody>
          <a:bodyPr wrap="square" lIns="0" tIns="0" rIns="0" bIns="0" rtlCol="0"/>
          <a:lstStyle/>
          <a:p>
            <a:endParaRPr/>
          </a:p>
        </p:txBody>
      </p:sp>
      <p:sp>
        <p:nvSpPr>
          <p:cNvPr id="54" name="object 27">
            <a:extLst>
              <a:ext uri="{FF2B5EF4-FFF2-40B4-BE49-F238E27FC236}">
                <a16:creationId xmlns:a16="http://schemas.microsoft.com/office/drawing/2014/main" id="{61414F4E-555B-B374-A82D-C0318292258E}"/>
              </a:ext>
            </a:extLst>
          </p:cNvPr>
          <p:cNvSpPr/>
          <p:nvPr userDrawn="1"/>
        </p:nvSpPr>
        <p:spPr>
          <a:xfrm>
            <a:off x="16098986" y="11673393"/>
            <a:ext cx="4005579" cy="677545"/>
          </a:xfrm>
          <a:custGeom>
            <a:avLst/>
            <a:gdLst/>
            <a:ahLst/>
            <a:cxnLst/>
            <a:rect l="l" t="t" r="r" b="b"/>
            <a:pathLst>
              <a:path w="4005580" h="677545">
                <a:moveTo>
                  <a:pt x="4005113" y="0"/>
                </a:moveTo>
                <a:lnTo>
                  <a:pt x="0" y="0"/>
                </a:lnTo>
                <a:lnTo>
                  <a:pt x="0" y="677036"/>
                </a:lnTo>
                <a:lnTo>
                  <a:pt x="4005113" y="677036"/>
                </a:lnTo>
              </a:path>
            </a:pathLst>
          </a:custGeom>
          <a:ln w="31412">
            <a:solidFill>
              <a:srgbClr val="A78A4C"/>
            </a:solidFill>
          </a:ln>
        </p:spPr>
        <p:txBody>
          <a:bodyPr wrap="square" lIns="0" tIns="0" rIns="0" bIns="0" rtlCol="0"/>
          <a:lstStyle/>
          <a:p>
            <a:endParaRPr/>
          </a:p>
        </p:txBody>
      </p:sp>
      <p:sp>
        <p:nvSpPr>
          <p:cNvPr id="56" name="Textplatzhalter 55">
            <a:extLst>
              <a:ext uri="{FF2B5EF4-FFF2-40B4-BE49-F238E27FC236}">
                <a16:creationId xmlns:a16="http://schemas.microsoft.com/office/drawing/2014/main" id="{90FB11F2-85BF-A4A1-E0C2-B6D4B8120B34}"/>
              </a:ext>
            </a:extLst>
          </p:cNvPr>
          <p:cNvSpPr>
            <a:spLocks noGrp="1"/>
          </p:cNvSpPr>
          <p:nvPr>
            <p:ph type="body" sz="quarter" idx="16"/>
          </p:nvPr>
        </p:nvSpPr>
        <p:spPr>
          <a:xfrm>
            <a:off x="1611112" y="4456665"/>
            <a:ext cx="16278225" cy="3706912"/>
          </a:xfrm>
        </p:spPr>
        <p:txBody>
          <a:bodyPr/>
          <a:lstStyle>
            <a:lvl1pPr>
              <a:lnSpc>
                <a:spcPct val="150000"/>
              </a:lnSpc>
              <a:defRPr sz="3600">
                <a:solidFill>
                  <a:schemeClr val="tx1"/>
                </a:solidFill>
                <a:latin typeface="+mn-lt"/>
              </a:defRPr>
            </a:lvl1pPr>
            <a:lvl2pPr>
              <a:lnSpc>
                <a:spcPct val="150000"/>
              </a:lnSpc>
              <a:defRPr sz="3200">
                <a:latin typeface="+mn-lt"/>
              </a:defRPr>
            </a:lvl2pPr>
            <a:lvl3pPr>
              <a:lnSpc>
                <a:spcPct val="150000"/>
              </a:lnSpc>
              <a:defRPr sz="3200">
                <a:latin typeface="+mn-lt"/>
              </a:defRPr>
            </a:lvl3pPr>
            <a:lvl4pPr>
              <a:lnSpc>
                <a:spcPct val="150000"/>
              </a:lnSpc>
              <a:defRPr sz="3200">
                <a:latin typeface="+mn-lt"/>
              </a:defRPr>
            </a:lvl4pPr>
            <a:lvl5pPr>
              <a:lnSpc>
                <a:spcPct val="150000"/>
              </a:lnSpc>
              <a:defRPr sz="3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751909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 Beschreib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F47D03-739D-D4DC-FFAA-BA72C962EBB7}"/>
              </a:ext>
            </a:extLst>
          </p:cNvPr>
          <p:cNvSpPr>
            <a:spLocks noGrp="1"/>
          </p:cNvSpPr>
          <p:nvPr>
            <p:ph type="title"/>
          </p:nvPr>
        </p:nvSpPr>
        <p:spPr>
          <a:xfrm>
            <a:off x="1611112" y="1399683"/>
            <a:ext cx="13927338" cy="923330"/>
          </a:xfrm>
        </p:spPr>
        <p:txBody>
          <a:bodyPr/>
          <a:lstStyle>
            <a:lvl1pPr>
              <a:defRPr sz="6000" b="1">
                <a:solidFill>
                  <a:schemeClr val="accent1"/>
                </a:solidFill>
                <a:latin typeface="+mj-lt"/>
              </a:defRPr>
            </a:lvl1pPr>
          </a:lstStyle>
          <a:p>
            <a:r>
              <a:rPr lang="de-DE"/>
              <a:t>Mastertitelformat bearbeiten</a:t>
            </a:r>
          </a:p>
        </p:txBody>
      </p:sp>
      <p:sp>
        <p:nvSpPr>
          <p:cNvPr id="3" name="Fußzeilenplatzhalter 2">
            <a:extLst>
              <a:ext uri="{FF2B5EF4-FFF2-40B4-BE49-F238E27FC236}">
                <a16:creationId xmlns:a16="http://schemas.microsoft.com/office/drawing/2014/main" id="{2F0C7E04-8B71-FEC6-1C1A-A3CC7CF6E318}"/>
              </a:ext>
            </a:extLst>
          </p:cNvPr>
          <p:cNvSpPr>
            <a:spLocks noGrp="1"/>
          </p:cNvSpPr>
          <p:nvPr>
            <p:ph type="ftr" sz="quarter" idx="10"/>
          </p:nvPr>
        </p:nvSpPr>
        <p:spPr/>
        <p:txBody>
          <a:bodyPr/>
          <a:lstStyle/>
          <a:p>
            <a:r>
              <a:rPr lang="en-US"/>
              <a:t>JUSTICE WITHOUT LITIGATION II - ECONOMIC PART</a:t>
            </a:r>
            <a:endParaRPr lang="de-DE"/>
          </a:p>
        </p:txBody>
      </p:sp>
      <p:sp>
        <p:nvSpPr>
          <p:cNvPr id="4" name="Datumsplatzhalter 3">
            <a:extLst>
              <a:ext uri="{FF2B5EF4-FFF2-40B4-BE49-F238E27FC236}">
                <a16:creationId xmlns:a16="http://schemas.microsoft.com/office/drawing/2014/main" id="{5A192B04-9983-C054-884B-977902B38BBF}"/>
              </a:ext>
            </a:extLst>
          </p:cNvPr>
          <p:cNvSpPr>
            <a:spLocks noGrp="1"/>
          </p:cNvSpPr>
          <p:nvPr>
            <p:ph type="dt" sz="half" idx="11"/>
          </p:nvPr>
        </p:nvSpPr>
        <p:spPr/>
        <p:txBody>
          <a:bodyPr/>
          <a:lstStyle/>
          <a:p>
            <a:r>
              <a:rPr lang="de-DE"/>
              <a:t>28th November 2025 | Ljubljana</a:t>
            </a:r>
            <a:endParaRPr lang="en-US"/>
          </a:p>
        </p:txBody>
      </p:sp>
      <p:sp>
        <p:nvSpPr>
          <p:cNvPr id="5" name="Foliennummernplatzhalter 4">
            <a:extLst>
              <a:ext uri="{FF2B5EF4-FFF2-40B4-BE49-F238E27FC236}">
                <a16:creationId xmlns:a16="http://schemas.microsoft.com/office/drawing/2014/main" id="{5125D6F7-F4AB-1D2D-31D3-0558EEB8F0A8}"/>
              </a:ext>
            </a:extLst>
          </p:cNvPr>
          <p:cNvSpPr>
            <a:spLocks noGrp="1"/>
          </p:cNvSpPr>
          <p:nvPr>
            <p:ph type="sldNum" sz="quarter" idx="12"/>
          </p:nvPr>
        </p:nvSpPr>
        <p:spPr/>
        <p:txBody>
          <a:bodyPr/>
          <a:lstStyle/>
          <a:p>
            <a:pPr marL="38100">
              <a:lnSpc>
                <a:spcPct val="100000"/>
              </a:lnSpc>
              <a:spcBef>
                <a:spcPts val="85"/>
              </a:spcBef>
            </a:pPr>
            <a:fld id="{81D60167-4931-47E6-BA6A-407CBD079E47}" type="slidenum">
              <a:rPr lang="de-DE" spc="15" smtClean="0"/>
              <a:t>‹Nr.›</a:t>
            </a:fld>
            <a:endParaRPr lang="de-DE" spc="15" dirty="0"/>
          </a:p>
        </p:txBody>
      </p:sp>
      <p:sp>
        <p:nvSpPr>
          <p:cNvPr id="28" name="object 23">
            <a:extLst>
              <a:ext uri="{FF2B5EF4-FFF2-40B4-BE49-F238E27FC236}">
                <a16:creationId xmlns:a16="http://schemas.microsoft.com/office/drawing/2014/main" id="{BFD4C767-559D-B761-6434-849A19035F02}"/>
              </a:ext>
            </a:extLst>
          </p:cNvPr>
          <p:cNvSpPr/>
          <p:nvPr userDrawn="1"/>
        </p:nvSpPr>
        <p:spPr>
          <a:xfrm>
            <a:off x="497344" y="0"/>
            <a:ext cx="630555" cy="4417695"/>
          </a:xfrm>
          <a:custGeom>
            <a:avLst/>
            <a:gdLst/>
            <a:ahLst/>
            <a:cxnLst/>
            <a:rect l="l" t="t" r="r" b="b"/>
            <a:pathLst>
              <a:path w="630555" h="4417695">
                <a:moveTo>
                  <a:pt x="630242" y="4083639"/>
                </a:moveTo>
                <a:lnTo>
                  <a:pt x="630242" y="4073744"/>
                </a:lnTo>
                <a:lnTo>
                  <a:pt x="630106" y="4073859"/>
                </a:lnTo>
                <a:lnTo>
                  <a:pt x="629855" y="4074090"/>
                </a:lnTo>
                <a:lnTo>
                  <a:pt x="629855" y="0"/>
                </a:lnTo>
              </a:path>
              <a:path w="630555" h="4417695">
                <a:moveTo>
                  <a:pt x="2434" y="0"/>
                </a:moveTo>
                <a:lnTo>
                  <a:pt x="0" y="2699357"/>
                </a:lnTo>
                <a:lnTo>
                  <a:pt x="0" y="4417388"/>
                </a:lnTo>
                <a:lnTo>
                  <a:pt x="49735" y="4401593"/>
                </a:lnTo>
                <a:lnTo>
                  <a:pt x="98845" y="4384492"/>
                </a:lnTo>
                <a:lnTo>
                  <a:pt x="147304" y="4366102"/>
                </a:lnTo>
                <a:lnTo>
                  <a:pt x="195086" y="4346440"/>
                </a:lnTo>
                <a:lnTo>
                  <a:pt x="242168" y="4325523"/>
                </a:lnTo>
                <a:lnTo>
                  <a:pt x="288524" y="4303369"/>
                </a:lnTo>
                <a:lnTo>
                  <a:pt x="334129" y="4279994"/>
                </a:lnTo>
                <a:lnTo>
                  <a:pt x="378959" y="4255416"/>
                </a:lnTo>
                <a:lnTo>
                  <a:pt x="422987" y="4229652"/>
                </a:lnTo>
                <a:lnTo>
                  <a:pt x="466190" y="4202719"/>
                </a:lnTo>
                <a:lnTo>
                  <a:pt x="508541" y="4174634"/>
                </a:lnTo>
                <a:lnTo>
                  <a:pt x="550017" y="4145414"/>
                </a:lnTo>
                <a:lnTo>
                  <a:pt x="590593" y="4115077"/>
                </a:lnTo>
                <a:lnTo>
                  <a:pt x="630242" y="4083639"/>
                </a:lnTo>
              </a:path>
            </a:pathLst>
          </a:custGeom>
          <a:ln w="31412">
            <a:solidFill>
              <a:srgbClr val="A78A4C"/>
            </a:solidFill>
          </a:ln>
        </p:spPr>
        <p:txBody>
          <a:bodyPr wrap="square" lIns="0" tIns="0" rIns="0" bIns="0" rtlCol="0"/>
          <a:lstStyle/>
          <a:p>
            <a:endParaRPr/>
          </a:p>
        </p:txBody>
      </p:sp>
      <p:sp>
        <p:nvSpPr>
          <p:cNvPr id="6" name="object 2">
            <a:extLst>
              <a:ext uri="{FF2B5EF4-FFF2-40B4-BE49-F238E27FC236}">
                <a16:creationId xmlns:a16="http://schemas.microsoft.com/office/drawing/2014/main" id="{5355E5FF-E425-E1F3-2252-042EB33A5853}"/>
              </a:ext>
            </a:extLst>
          </p:cNvPr>
          <p:cNvSpPr/>
          <p:nvPr userDrawn="1"/>
        </p:nvSpPr>
        <p:spPr>
          <a:xfrm>
            <a:off x="17231199" y="834965"/>
            <a:ext cx="587375" cy="579755"/>
          </a:xfrm>
          <a:custGeom>
            <a:avLst/>
            <a:gdLst/>
            <a:ahLst/>
            <a:cxnLst/>
            <a:rect l="l" t="t" r="r" b="b"/>
            <a:pathLst>
              <a:path w="587375" h="579755">
                <a:moveTo>
                  <a:pt x="587259" y="0"/>
                </a:moveTo>
                <a:lnTo>
                  <a:pt x="513460" y="0"/>
                </a:lnTo>
                <a:lnTo>
                  <a:pt x="513460" y="285687"/>
                </a:lnTo>
                <a:lnTo>
                  <a:pt x="507898" y="334898"/>
                </a:lnTo>
                <a:lnTo>
                  <a:pt x="492045" y="380220"/>
                </a:lnTo>
                <a:lnTo>
                  <a:pt x="467148" y="420422"/>
                </a:lnTo>
                <a:lnTo>
                  <a:pt x="434457" y="454279"/>
                </a:lnTo>
                <a:lnTo>
                  <a:pt x="434457" y="0"/>
                </a:lnTo>
                <a:lnTo>
                  <a:pt x="358407" y="0"/>
                </a:lnTo>
                <a:lnTo>
                  <a:pt x="358407" y="495754"/>
                </a:lnTo>
                <a:lnTo>
                  <a:pt x="342810" y="499947"/>
                </a:lnTo>
                <a:lnTo>
                  <a:pt x="326785" y="503005"/>
                </a:lnTo>
                <a:lnTo>
                  <a:pt x="310376" y="504877"/>
                </a:lnTo>
                <a:lnTo>
                  <a:pt x="293624" y="505513"/>
                </a:lnTo>
                <a:lnTo>
                  <a:pt x="249374" y="501039"/>
                </a:lnTo>
                <a:lnTo>
                  <a:pt x="208134" y="488212"/>
                </a:lnTo>
                <a:lnTo>
                  <a:pt x="170795" y="467921"/>
                </a:lnTo>
                <a:lnTo>
                  <a:pt x="138248" y="441058"/>
                </a:lnTo>
                <a:lnTo>
                  <a:pt x="111383" y="408513"/>
                </a:lnTo>
                <a:lnTo>
                  <a:pt x="91090" y="371175"/>
                </a:lnTo>
                <a:lnTo>
                  <a:pt x="78262" y="329937"/>
                </a:lnTo>
                <a:lnTo>
                  <a:pt x="73788" y="285687"/>
                </a:lnTo>
                <a:lnTo>
                  <a:pt x="73788" y="272431"/>
                </a:lnTo>
                <a:lnTo>
                  <a:pt x="0" y="272431"/>
                </a:lnTo>
                <a:lnTo>
                  <a:pt x="0" y="285687"/>
                </a:lnTo>
                <a:lnTo>
                  <a:pt x="3850" y="333251"/>
                </a:lnTo>
                <a:lnTo>
                  <a:pt x="14995" y="378394"/>
                </a:lnTo>
                <a:lnTo>
                  <a:pt x="32825" y="420508"/>
                </a:lnTo>
                <a:lnTo>
                  <a:pt x="56731" y="458984"/>
                </a:lnTo>
                <a:lnTo>
                  <a:pt x="86103" y="493212"/>
                </a:lnTo>
                <a:lnTo>
                  <a:pt x="120332" y="522583"/>
                </a:lnTo>
                <a:lnTo>
                  <a:pt x="158808" y="546488"/>
                </a:lnTo>
                <a:lnTo>
                  <a:pt x="200921" y="564317"/>
                </a:lnTo>
                <a:lnTo>
                  <a:pt x="246063" y="575462"/>
                </a:lnTo>
                <a:lnTo>
                  <a:pt x="293624" y="579312"/>
                </a:lnTo>
                <a:lnTo>
                  <a:pt x="341190" y="575462"/>
                </a:lnTo>
                <a:lnTo>
                  <a:pt x="386336" y="564317"/>
                </a:lnTo>
                <a:lnTo>
                  <a:pt x="428452" y="546488"/>
                </a:lnTo>
                <a:lnTo>
                  <a:pt x="466929" y="522583"/>
                </a:lnTo>
                <a:lnTo>
                  <a:pt x="501158" y="493212"/>
                </a:lnTo>
                <a:lnTo>
                  <a:pt x="530530" y="458984"/>
                </a:lnTo>
                <a:lnTo>
                  <a:pt x="554435" y="420508"/>
                </a:lnTo>
                <a:lnTo>
                  <a:pt x="572265" y="378394"/>
                </a:lnTo>
                <a:lnTo>
                  <a:pt x="583409" y="333251"/>
                </a:lnTo>
                <a:lnTo>
                  <a:pt x="587259" y="285687"/>
                </a:lnTo>
                <a:lnTo>
                  <a:pt x="587259" y="0"/>
                </a:lnTo>
                <a:close/>
              </a:path>
            </a:pathLst>
          </a:custGeom>
          <a:solidFill>
            <a:srgbClr val="A78A4C"/>
          </a:solidFill>
        </p:spPr>
        <p:txBody>
          <a:bodyPr wrap="square" lIns="0" tIns="0" rIns="0" bIns="0" rtlCol="0"/>
          <a:lstStyle/>
          <a:p>
            <a:endParaRPr/>
          </a:p>
        </p:txBody>
      </p:sp>
      <p:grpSp>
        <p:nvGrpSpPr>
          <p:cNvPr id="7" name="object 3">
            <a:extLst>
              <a:ext uri="{FF2B5EF4-FFF2-40B4-BE49-F238E27FC236}">
                <a16:creationId xmlns:a16="http://schemas.microsoft.com/office/drawing/2014/main" id="{2D629713-AEAF-885E-A2DA-057F8F00F1BB}"/>
              </a:ext>
            </a:extLst>
          </p:cNvPr>
          <p:cNvGrpSpPr/>
          <p:nvPr userDrawn="1"/>
        </p:nvGrpSpPr>
        <p:grpSpPr>
          <a:xfrm>
            <a:off x="18055059" y="680607"/>
            <a:ext cx="1011555" cy="467995"/>
            <a:chOff x="18055059" y="680607"/>
            <a:chExt cx="1011555" cy="467995"/>
          </a:xfrm>
        </p:grpSpPr>
        <p:pic>
          <p:nvPicPr>
            <p:cNvPr id="31" name="object 4">
              <a:extLst>
                <a:ext uri="{FF2B5EF4-FFF2-40B4-BE49-F238E27FC236}">
                  <a16:creationId xmlns:a16="http://schemas.microsoft.com/office/drawing/2014/main" id="{ABBCCA30-42EE-BB55-0FF1-57E6F4490529}"/>
                </a:ext>
              </a:extLst>
            </p:cNvPr>
            <p:cNvPicPr/>
            <p:nvPr/>
          </p:nvPicPr>
          <p:blipFill>
            <a:blip r:embed="rId2" cstate="print"/>
            <a:stretch>
              <a:fillRect/>
            </a:stretch>
          </p:blipFill>
          <p:spPr>
            <a:xfrm>
              <a:off x="18065731" y="683266"/>
              <a:ext cx="91557" cy="243814"/>
            </a:xfrm>
            <a:prstGeom prst="rect">
              <a:avLst/>
            </a:prstGeom>
          </p:spPr>
        </p:pic>
        <p:pic>
          <p:nvPicPr>
            <p:cNvPr id="33" name="object 5">
              <a:extLst>
                <a:ext uri="{FF2B5EF4-FFF2-40B4-BE49-F238E27FC236}">
                  <a16:creationId xmlns:a16="http://schemas.microsoft.com/office/drawing/2014/main" id="{B8FDF681-ABFB-7F66-FF16-96EC9B23F142}"/>
                </a:ext>
              </a:extLst>
            </p:cNvPr>
            <p:cNvPicPr/>
            <p:nvPr/>
          </p:nvPicPr>
          <p:blipFill>
            <a:blip r:embed="rId3" cstate="print"/>
            <a:stretch>
              <a:fillRect/>
            </a:stretch>
          </p:blipFill>
          <p:spPr>
            <a:xfrm>
              <a:off x="18196176" y="683267"/>
              <a:ext cx="157984" cy="188088"/>
            </a:xfrm>
            <a:prstGeom prst="rect">
              <a:avLst/>
            </a:prstGeom>
          </p:spPr>
        </p:pic>
        <p:pic>
          <p:nvPicPr>
            <p:cNvPr id="34" name="object 6">
              <a:extLst>
                <a:ext uri="{FF2B5EF4-FFF2-40B4-BE49-F238E27FC236}">
                  <a16:creationId xmlns:a16="http://schemas.microsoft.com/office/drawing/2014/main" id="{44A85464-A38A-6145-56BB-4CE3D482788F}"/>
                </a:ext>
              </a:extLst>
            </p:cNvPr>
            <p:cNvPicPr/>
            <p:nvPr/>
          </p:nvPicPr>
          <p:blipFill>
            <a:blip r:embed="rId4" cstate="print"/>
            <a:stretch>
              <a:fillRect/>
            </a:stretch>
          </p:blipFill>
          <p:spPr>
            <a:xfrm>
              <a:off x="18384343" y="680607"/>
              <a:ext cx="284270" cy="190758"/>
            </a:xfrm>
            <a:prstGeom prst="rect">
              <a:avLst/>
            </a:prstGeom>
          </p:spPr>
        </p:pic>
        <p:sp>
          <p:nvSpPr>
            <p:cNvPr id="35" name="object 7">
              <a:extLst>
                <a:ext uri="{FF2B5EF4-FFF2-40B4-BE49-F238E27FC236}">
                  <a16:creationId xmlns:a16="http://schemas.microsoft.com/office/drawing/2014/main" id="{5FB6C1F4-6B58-0D50-1822-CA872078A830}"/>
                </a:ext>
              </a:extLst>
            </p:cNvPr>
            <p:cNvSpPr/>
            <p:nvPr/>
          </p:nvSpPr>
          <p:spPr>
            <a:xfrm>
              <a:off x="18695001" y="683267"/>
              <a:ext cx="50165" cy="186055"/>
            </a:xfrm>
            <a:custGeom>
              <a:avLst/>
              <a:gdLst/>
              <a:ahLst/>
              <a:cxnLst/>
              <a:rect l="l" t="t" r="r" b="b"/>
              <a:pathLst>
                <a:path w="50165" h="186055">
                  <a:moveTo>
                    <a:pt x="50134" y="0"/>
                  </a:moveTo>
                  <a:lnTo>
                    <a:pt x="0" y="0"/>
                  </a:lnTo>
                  <a:lnTo>
                    <a:pt x="0" y="185554"/>
                  </a:lnTo>
                  <a:lnTo>
                    <a:pt x="50134" y="185554"/>
                  </a:lnTo>
                  <a:lnTo>
                    <a:pt x="50134" y="0"/>
                  </a:lnTo>
                  <a:close/>
                </a:path>
              </a:pathLst>
            </a:custGeom>
            <a:solidFill>
              <a:srgbClr val="7A7C81"/>
            </a:solidFill>
          </p:spPr>
          <p:txBody>
            <a:bodyPr wrap="square" lIns="0" tIns="0" rIns="0" bIns="0" rtlCol="0"/>
            <a:lstStyle/>
            <a:p>
              <a:endParaRPr/>
            </a:p>
          </p:txBody>
        </p:sp>
        <p:pic>
          <p:nvPicPr>
            <p:cNvPr id="36" name="object 8">
              <a:extLst>
                <a:ext uri="{FF2B5EF4-FFF2-40B4-BE49-F238E27FC236}">
                  <a16:creationId xmlns:a16="http://schemas.microsoft.com/office/drawing/2014/main" id="{F2E29D5C-A7FF-ADB8-7AFA-C4D9695BCCAE}"/>
                </a:ext>
              </a:extLst>
            </p:cNvPr>
            <p:cNvPicPr/>
            <p:nvPr/>
          </p:nvPicPr>
          <p:blipFill>
            <a:blip r:embed="rId5" cstate="print"/>
            <a:stretch>
              <a:fillRect/>
            </a:stretch>
          </p:blipFill>
          <p:spPr>
            <a:xfrm>
              <a:off x="18778226" y="680607"/>
              <a:ext cx="146738" cy="190758"/>
            </a:xfrm>
            <a:prstGeom prst="rect">
              <a:avLst/>
            </a:prstGeom>
          </p:spPr>
        </p:pic>
        <p:sp>
          <p:nvSpPr>
            <p:cNvPr id="37" name="object 9">
              <a:extLst>
                <a:ext uri="{FF2B5EF4-FFF2-40B4-BE49-F238E27FC236}">
                  <a16:creationId xmlns:a16="http://schemas.microsoft.com/office/drawing/2014/main" id="{78F51688-6B85-6683-77FE-07B16398A124}"/>
                </a:ext>
              </a:extLst>
            </p:cNvPr>
            <p:cNvSpPr/>
            <p:nvPr/>
          </p:nvSpPr>
          <p:spPr>
            <a:xfrm>
              <a:off x="18952884" y="683411"/>
              <a:ext cx="109855" cy="185420"/>
            </a:xfrm>
            <a:custGeom>
              <a:avLst/>
              <a:gdLst/>
              <a:ahLst/>
              <a:cxnLst/>
              <a:rect l="l" t="t" r="r" b="b"/>
              <a:pathLst>
                <a:path w="109855" h="185419">
                  <a:moveTo>
                    <a:pt x="109601" y="0"/>
                  </a:moveTo>
                  <a:lnTo>
                    <a:pt x="0" y="0"/>
                  </a:lnTo>
                  <a:lnTo>
                    <a:pt x="0" y="40640"/>
                  </a:lnTo>
                  <a:lnTo>
                    <a:pt x="0" y="69850"/>
                  </a:lnTo>
                  <a:lnTo>
                    <a:pt x="0" y="109220"/>
                  </a:lnTo>
                  <a:lnTo>
                    <a:pt x="0" y="144780"/>
                  </a:lnTo>
                  <a:lnTo>
                    <a:pt x="0" y="185420"/>
                  </a:lnTo>
                  <a:lnTo>
                    <a:pt x="109601" y="185420"/>
                  </a:lnTo>
                  <a:lnTo>
                    <a:pt x="109601" y="144780"/>
                  </a:lnTo>
                  <a:lnTo>
                    <a:pt x="49885" y="144780"/>
                  </a:lnTo>
                  <a:lnTo>
                    <a:pt x="49885" y="109220"/>
                  </a:lnTo>
                  <a:lnTo>
                    <a:pt x="105181" y="109220"/>
                  </a:lnTo>
                  <a:lnTo>
                    <a:pt x="105181" y="69850"/>
                  </a:lnTo>
                  <a:lnTo>
                    <a:pt x="49885" y="69850"/>
                  </a:lnTo>
                  <a:lnTo>
                    <a:pt x="49885" y="40640"/>
                  </a:lnTo>
                  <a:lnTo>
                    <a:pt x="109601" y="40640"/>
                  </a:lnTo>
                  <a:lnTo>
                    <a:pt x="109601" y="0"/>
                  </a:lnTo>
                  <a:close/>
                </a:path>
              </a:pathLst>
            </a:custGeom>
            <a:solidFill>
              <a:srgbClr val="7A7C81"/>
            </a:solidFill>
          </p:spPr>
          <p:txBody>
            <a:bodyPr wrap="square" lIns="0" tIns="0" rIns="0" bIns="0" rtlCol="0"/>
            <a:lstStyle/>
            <a:p>
              <a:endParaRPr/>
            </a:p>
          </p:txBody>
        </p:sp>
        <p:pic>
          <p:nvPicPr>
            <p:cNvPr id="38" name="object 10">
              <a:extLst>
                <a:ext uri="{FF2B5EF4-FFF2-40B4-BE49-F238E27FC236}">
                  <a16:creationId xmlns:a16="http://schemas.microsoft.com/office/drawing/2014/main" id="{B5D74ACE-9773-73BD-1E52-D3C22D7E0B6B}"/>
                </a:ext>
              </a:extLst>
            </p:cNvPr>
            <p:cNvPicPr/>
            <p:nvPr/>
          </p:nvPicPr>
          <p:blipFill>
            <a:blip r:embed="rId6" cstate="print"/>
            <a:stretch>
              <a:fillRect/>
            </a:stretch>
          </p:blipFill>
          <p:spPr>
            <a:xfrm>
              <a:off x="18055059" y="965618"/>
              <a:ext cx="235657" cy="180287"/>
            </a:xfrm>
            <a:prstGeom prst="rect">
              <a:avLst/>
            </a:prstGeom>
          </p:spPr>
        </p:pic>
        <p:sp>
          <p:nvSpPr>
            <p:cNvPr id="39" name="object 11">
              <a:extLst>
                <a:ext uri="{FF2B5EF4-FFF2-40B4-BE49-F238E27FC236}">
                  <a16:creationId xmlns:a16="http://schemas.microsoft.com/office/drawing/2014/main" id="{6CBADF5D-887F-B94E-F801-64FDC82B8976}"/>
                </a:ext>
              </a:extLst>
            </p:cNvPr>
            <p:cNvSpPr/>
            <p:nvPr/>
          </p:nvSpPr>
          <p:spPr>
            <a:xfrm>
              <a:off x="18316233" y="965566"/>
              <a:ext cx="362585" cy="180340"/>
            </a:xfrm>
            <a:custGeom>
              <a:avLst/>
              <a:gdLst/>
              <a:ahLst/>
              <a:cxnLst/>
              <a:rect l="l" t="t" r="r" b="b"/>
              <a:pathLst>
                <a:path w="362584" h="180340">
                  <a:moveTo>
                    <a:pt x="29476" y="50"/>
                  </a:moveTo>
                  <a:lnTo>
                    <a:pt x="0" y="50"/>
                  </a:lnTo>
                  <a:lnTo>
                    <a:pt x="0" y="180340"/>
                  </a:lnTo>
                  <a:lnTo>
                    <a:pt x="29476" y="180340"/>
                  </a:lnTo>
                  <a:lnTo>
                    <a:pt x="29476" y="50"/>
                  </a:lnTo>
                  <a:close/>
                </a:path>
                <a:path w="362584" h="180340">
                  <a:moveTo>
                    <a:pt x="192379" y="0"/>
                  </a:moveTo>
                  <a:lnTo>
                    <a:pt x="56845" y="0"/>
                  </a:lnTo>
                  <a:lnTo>
                    <a:pt x="56845" y="25400"/>
                  </a:lnTo>
                  <a:lnTo>
                    <a:pt x="109880" y="25400"/>
                  </a:lnTo>
                  <a:lnTo>
                    <a:pt x="109880" y="180340"/>
                  </a:lnTo>
                  <a:lnTo>
                    <a:pt x="139344" y="180340"/>
                  </a:lnTo>
                  <a:lnTo>
                    <a:pt x="139344" y="25400"/>
                  </a:lnTo>
                  <a:lnTo>
                    <a:pt x="192379" y="25400"/>
                  </a:lnTo>
                  <a:lnTo>
                    <a:pt x="192379" y="0"/>
                  </a:lnTo>
                  <a:close/>
                </a:path>
                <a:path w="362584" h="180340">
                  <a:moveTo>
                    <a:pt x="362191" y="0"/>
                  </a:moveTo>
                  <a:lnTo>
                    <a:pt x="332587" y="0"/>
                  </a:lnTo>
                  <a:lnTo>
                    <a:pt x="332587" y="73660"/>
                  </a:lnTo>
                  <a:lnTo>
                    <a:pt x="249478" y="73660"/>
                  </a:lnTo>
                  <a:lnTo>
                    <a:pt x="249478" y="0"/>
                  </a:lnTo>
                  <a:lnTo>
                    <a:pt x="220002" y="0"/>
                  </a:lnTo>
                  <a:lnTo>
                    <a:pt x="220002" y="73660"/>
                  </a:lnTo>
                  <a:lnTo>
                    <a:pt x="220002" y="99060"/>
                  </a:lnTo>
                  <a:lnTo>
                    <a:pt x="220002" y="180340"/>
                  </a:lnTo>
                  <a:lnTo>
                    <a:pt x="249478" y="180340"/>
                  </a:lnTo>
                  <a:lnTo>
                    <a:pt x="249478" y="99060"/>
                  </a:lnTo>
                  <a:lnTo>
                    <a:pt x="332587" y="99060"/>
                  </a:lnTo>
                  <a:lnTo>
                    <a:pt x="332587" y="180340"/>
                  </a:lnTo>
                  <a:lnTo>
                    <a:pt x="362191" y="180340"/>
                  </a:lnTo>
                  <a:lnTo>
                    <a:pt x="362191" y="99060"/>
                  </a:lnTo>
                  <a:lnTo>
                    <a:pt x="362191" y="73660"/>
                  </a:lnTo>
                  <a:lnTo>
                    <a:pt x="362191" y="0"/>
                  </a:lnTo>
                  <a:close/>
                </a:path>
              </a:pathLst>
            </a:custGeom>
            <a:solidFill>
              <a:srgbClr val="7A7C81"/>
            </a:solidFill>
          </p:spPr>
          <p:txBody>
            <a:bodyPr wrap="square" lIns="0" tIns="0" rIns="0" bIns="0" rtlCol="0"/>
            <a:lstStyle/>
            <a:p>
              <a:endParaRPr/>
            </a:p>
          </p:txBody>
        </p:sp>
        <p:pic>
          <p:nvPicPr>
            <p:cNvPr id="40" name="object 12">
              <a:extLst>
                <a:ext uri="{FF2B5EF4-FFF2-40B4-BE49-F238E27FC236}">
                  <a16:creationId xmlns:a16="http://schemas.microsoft.com/office/drawing/2014/main" id="{71FE535B-FE57-79F6-E4A0-2BE2C4E53236}"/>
                </a:ext>
              </a:extLst>
            </p:cNvPr>
            <p:cNvPicPr/>
            <p:nvPr/>
          </p:nvPicPr>
          <p:blipFill>
            <a:blip r:embed="rId7" cstate="print"/>
            <a:stretch>
              <a:fillRect/>
            </a:stretch>
          </p:blipFill>
          <p:spPr>
            <a:xfrm>
              <a:off x="18717022" y="962781"/>
              <a:ext cx="168947" cy="185596"/>
            </a:xfrm>
            <a:prstGeom prst="rect">
              <a:avLst/>
            </a:prstGeom>
          </p:spPr>
        </p:pic>
        <p:pic>
          <p:nvPicPr>
            <p:cNvPr id="41" name="object 13">
              <a:extLst>
                <a:ext uri="{FF2B5EF4-FFF2-40B4-BE49-F238E27FC236}">
                  <a16:creationId xmlns:a16="http://schemas.microsoft.com/office/drawing/2014/main" id="{3149D3DB-9920-0A60-F90B-3173F99FBD65}"/>
                </a:ext>
              </a:extLst>
            </p:cNvPr>
            <p:cNvPicPr/>
            <p:nvPr/>
          </p:nvPicPr>
          <p:blipFill>
            <a:blip r:embed="rId8" cstate="print"/>
            <a:stretch>
              <a:fillRect/>
            </a:stretch>
          </p:blipFill>
          <p:spPr>
            <a:xfrm>
              <a:off x="18923085" y="965618"/>
              <a:ext cx="142927" cy="182758"/>
            </a:xfrm>
            <a:prstGeom prst="rect">
              <a:avLst/>
            </a:prstGeom>
          </p:spPr>
        </p:pic>
      </p:grpSp>
      <p:sp>
        <p:nvSpPr>
          <p:cNvPr id="42" name="object 14">
            <a:extLst>
              <a:ext uri="{FF2B5EF4-FFF2-40B4-BE49-F238E27FC236}">
                <a16:creationId xmlns:a16="http://schemas.microsoft.com/office/drawing/2014/main" id="{227C4C00-786E-1002-6690-0C0DA51B5E50}"/>
              </a:ext>
            </a:extLst>
          </p:cNvPr>
          <p:cNvSpPr/>
          <p:nvPr userDrawn="1"/>
        </p:nvSpPr>
        <p:spPr>
          <a:xfrm>
            <a:off x="19091898" y="965566"/>
            <a:ext cx="135890" cy="180340"/>
          </a:xfrm>
          <a:custGeom>
            <a:avLst/>
            <a:gdLst/>
            <a:ahLst/>
            <a:cxnLst/>
            <a:rect l="l" t="t" r="r" b="b"/>
            <a:pathLst>
              <a:path w="135890" h="180340">
                <a:moveTo>
                  <a:pt x="135534" y="0"/>
                </a:moveTo>
                <a:lnTo>
                  <a:pt x="0" y="0"/>
                </a:lnTo>
                <a:lnTo>
                  <a:pt x="0" y="25400"/>
                </a:lnTo>
                <a:lnTo>
                  <a:pt x="53022" y="25400"/>
                </a:lnTo>
                <a:lnTo>
                  <a:pt x="53022" y="180340"/>
                </a:lnTo>
                <a:lnTo>
                  <a:pt x="82499" y="180340"/>
                </a:lnTo>
                <a:lnTo>
                  <a:pt x="82499" y="25400"/>
                </a:lnTo>
                <a:lnTo>
                  <a:pt x="135534" y="25400"/>
                </a:lnTo>
                <a:lnTo>
                  <a:pt x="135534" y="0"/>
                </a:lnTo>
                <a:close/>
              </a:path>
            </a:pathLst>
          </a:custGeom>
          <a:solidFill>
            <a:srgbClr val="7A7C81"/>
          </a:solidFill>
        </p:spPr>
        <p:txBody>
          <a:bodyPr wrap="square" lIns="0" tIns="0" rIns="0" bIns="0" rtlCol="0"/>
          <a:lstStyle/>
          <a:p>
            <a:endParaRPr/>
          </a:p>
        </p:txBody>
      </p:sp>
      <p:sp>
        <p:nvSpPr>
          <p:cNvPr id="43" name="object 15">
            <a:extLst>
              <a:ext uri="{FF2B5EF4-FFF2-40B4-BE49-F238E27FC236}">
                <a16:creationId xmlns:a16="http://schemas.microsoft.com/office/drawing/2014/main" id="{128F738E-BEA7-1A9A-8C2C-928A3903E91C}"/>
              </a:ext>
            </a:extLst>
          </p:cNvPr>
          <p:cNvSpPr/>
          <p:nvPr userDrawn="1"/>
        </p:nvSpPr>
        <p:spPr>
          <a:xfrm>
            <a:off x="18065725" y="1229409"/>
            <a:ext cx="142875" cy="180975"/>
          </a:xfrm>
          <a:custGeom>
            <a:avLst/>
            <a:gdLst/>
            <a:ahLst/>
            <a:cxnLst/>
            <a:rect l="l" t="t" r="r" b="b"/>
            <a:pathLst>
              <a:path w="142875" h="180975">
                <a:moveTo>
                  <a:pt x="98767" y="169291"/>
                </a:moveTo>
                <a:lnTo>
                  <a:pt x="12598" y="169291"/>
                </a:lnTo>
                <a:lnTo>
                  <a:pt x="12598" y="381"/>
                </a:lnTo>
                <a:lnTo>
                  <a:pt x="0" y="381"/>
                </a:lnTo>
                <a:lnTo>
                  <a:pt x="0" y="169291"/>
                </a:lnTo>
                <a:lnTo>
                  <a:pt x="0" y="180721"/>
                </a:lnTo>
                <a:lnTo>
                  <a:pt x="98767" y="180721"/>
                </a:lnTo>
                <a:lnTo>
                  <a:pt x="98767" y="169291"/>
                </a:lnTo>
                <a:close/>
              </a:path>
              <a:path w="142875" h="180975">
                <a:moveTo>
                  <a:pt x="142532" y="0"/>
                </a:moveTo>
                <a:lnTo>
                  <a:pt x="129921" y="0"/>
                </a:lnTo>
                <a:lnTo>
                  <a:pt x="129921" y="180733"/>
                </a:lnTo>
                <a:lnTo>
                  <a:pt x="142532" y="180733"/>
                </a:lnTo>
                <a:lnTo>
                  <a:pt x="142532" y="0"/>
                </a:lnTo>
                <a:close/>
              </a:path>
            </a:pathLst>
          </a:custGeom>
          <a:solidFill>
            <a:srgbClr val="7A7C81"/>
          </a:solidFill>
        </p:spPr>
        <p:txBody>
          <a:bodyPr wrap="square" lIns="0" tIns="0" rIns="0" bIns="0" rtlCol="0"/>
          <a:lstStyle/>
          <a:p>
            <a:endParaRPr/>
          </a:p>
        </p:txBody>
      </p:sp>
      <p:grpSp>
        <p:nvGrpSpPr>
          <p:cNvPr id="44" name="object 16">
            <a:extLst>
              <a:ext uri="{FF2B5EF4-FFF2-40B4-BE49-F238E27FC236}">
                <a16:creationId xmlns:a16="http://schemas.microsoft.com/office/drawing/2014/main" id="{EE767C1E-0307-111B-020D-FF490A14F214}"/>
              </a:ext>
            </a:extLst>
          </p:cNvPr>
          <p:cNvGrpSpPr/>
          <p:nvPr userDrawn="1"/>
        </p:nvGrpSpPr>
        <p:grpSpPr>
          <a:xfrm>
            <a:off x="18235083" y="1226554"/>
            <a:ext cx="1077595" cy="186055"/>
            <a:chOff x="18235083" y="1226554"/>
            <a:chExt cx="1077595" cy="186055"/>
          </a:xfrm>
        </p:grpSpPr>
        <p:sp>
          <p:nvSpPr>
            <p:cNvPr id="45" name="object 17">
              <a:extLst>
                <a:ext uri="{FF2B5EF4-FFF2-40B4-BE49-F238E27FC236}">
                  <a16:creationId xmlns:a16="http://schemas.microsoft.com/office/drawing/2014/main" id="{300C3ADE-8DC4-FE7C-FD51-D23B77600441}"/>
                </a:ext>
              </a:extLst>
            </p:cNvPr>
            <p:cNvSpPr/>
            <p:nvPr/>
          </p:nvSpPr>
          <p:spPr>
            <a:xfrm>
              <a:off x="18235080" y="1229409"/>
              <a:ext cx="170180" cy="180975"/>
            </a:xfrm>
            <a:custGeom>
              <a:avLst/>
              <a:gdLst/>
              <a:ahLst/>
              <a:cxnLst/>
              <a:rect l="l" t="t" r="r" b="b"/>
              <a:pathLst>
                <a:path w="170180" h="180975">
                  <a:moveTo>
                    <a:pt x="130175" y="381"/>
                  </a:moveTo>
                  <a:lnTo>
                    <a:pt x="0" y="381"/>
                  </a:lnTo>
                  <a:lnTo>
                    <a:pt x="0" y="11811"/>
                  </a:lnTo>
                  <a:lnTo>
                    <a:pt x="58724" y="11811"/>
                  </a:lnTo>
                  <a:lnTo>
                    <a:pt x="58724" y="180721"/>
                  </a:lnTo>
                  <a:lnTo>
                    <a:pt x="71450" y="180721"/>
                  </a:lnTo>
                  <a:lnTo>
                    <a:pt x="71450" y="11811"/>
                  </a:lnTo>
                  <a:lnTo>
                    <a:pt x="130175" y="11811"/>
                  </a:lnTo>
                  <a:lnTo>
                    <a:pt x="130175" y="381"/>
                  </a:lnTo>
                  <a:close/>
                </a:path>
                <a:path w="170180" h="180975">
                  <a:moveTo>
                    <a:pt x="169608" y="0"/>
                  </a:moveTo>
                  <a:lnTo>
                    <a:pt x="156997" y="0"/>
                  </a:lnTo>
                  <a:lnTo>
                    <a:pt x="156997" y="180733"/>
                  </a:lnTo>
                  <a:lnTo>
                    <a:pt x="169608" y="180733"/>
                  </a:lnTo>
                  <a:lnTo>
                    <a:pt x="169608" y="0"/>
                  </a:lnTo>
                  <a:close/>
                </a:path>
              </a:pathLst>
            </a:custGeom>
            <a:solidFill>
              <a:srgbClr val="7A7C81"/>
            </a:solidFill>
          </p:spPr>
          <p:txBody>
            <a:bodyPr wrap="square" lIns="0" tIns="0" rIns="0" bIns="0" rtlCol="0"/>
            <a:lstStyle/>
            <a:p>
              <a:endParaRPr/>
            </a:p>
          </p:txBody>
        </p:sp>
        <p:pic>
          <p:nvPicPr>
            <p:cNvPr id="46" name="object 18">
              <a:extLst>
                <a:ext uri="{FF2B5EF4-FFF2-40B4-BE49-F238E27FC236}">
                  <a16:creationId xmlns:a16="http://schemas.microsoft.com/office/drawing/2014/main" id="{3508BF80-2107-7E20-18D6-542589FD3101}"/>
                </a:ext>
              </a:extLst>
            </p:cNvPr>
            <p:cNvPicPr/>
            <p:nvPr/>
          </p:nvPicPr>
          <p:blipFill>
            <a:blip r:embed="rId9" cstate="print"/>
            <a:stretch>
              <a:fillRect/>
            </a:stretch>
          </p:blipFill>
          <p:spPr>
            <a:xfrm>
              <a:off x="18446220" y="1226554"/>
              <a:ext cx="147367" cy="186046"/>
            </a:xfrm>
            <a:prstGeom prst="rect">
              <a:avLst/>
            </a:prstGeom>
          </p:spPr>
        </p:pic>
        <p:pic>
          <p:nvPicPr>
            <p:cNvPr id="47" name="object 19">
              <a:extLst>
                <a:ext uri="{FF2B5EF4-FFF2-40B4-BE49-F238E27FC236}">
                  <a16:creationId xmlns:a16="http://schemas.microsoft.com/office/drawing/2014/main" id="{4E4A2DB1-6206-91F8-36D1-BD8BCCC51082}"/>
                </a:ext>
              </a:extLst>
            </p:cNvPr>
            <p:cNvPicPr/>
            <p:nvPr/>
          </p:nvPicPr>
          <p:blipFill>
            <a:blip r:embed="rId10" cstate="print"/>
            <a:stretch>
              <a:fillRect/>
            </a:stretch>
          </p:blipFill>
          <p:spPr>
            <a:xfrm>
              <a:off x="18613357" y="1228662"/>
              <a:ext cx="283342" cy="181470"/>
            </a:xfrm>
            <a:prstGeom prst="rect">
              <a:avLst/>
            </a:prstGeom>
          </p:spPr>
        </p:pic>
        <p:sp>
          <p:nvSpPr>
            <p:cNvPr id="48" name="object 20">
              <a:extLst>
                <a:ext uri="{FF2B5EF4-FFF2-40B4-BE49-F238E27FC236}">
                  <a16:creationId xmlns:a16="http://schemas.microsoft.com/office/drawing/2014/main" id="{F9CB9849-B0A4-99D9-8E0E-0B8D1ABB1A09}"/>
                </a:ext>
              </a:extLst>
            </p:cNvPr>
            <p:cNvSpPr/>
            <p:nvPr/>
          </p:nvSpPr>
          <p:spPr>
            <a:xfrm>
              <a:off x="18923528" y="1229407"/>
              <a:ext cx="12700" cy="180975"/>
            </a:xfrm>
            <a:custGeom>
              <a:avLst/>
              <a:gdLst/>
              <a:ahLst/>
              <a:cxnLst/>
              <a:rect l="l" t="t" r="r" b="b"/>
              <a:pathLst>
                <a:path w="12700" h="180975">
                  <a:moveTo>
                    <a:pt x="12606" y="0"/>
                  </a:moveTo>
                  <a:lnTo>
                    <a:pt x="0" y="0"/>
                  </a:lnTo>
                  <a:lnTo>
                    <a:pt x="0" y="180727"/>
                  </a:lnTo>
                  <a:lnTo>
                    <a:pt x="12606" y="180727"/>
                  </a:lnTo>
                  <a:lnTo>
                    <a:pt x="12606" y="0"/>
                  </a:lnTo>
                  <a:close/>
                </a:path>
              </a:pathLst>
            </a:custGeom>
            <a:solidFill>
              <a:srgbClr val="7A7C81"/>
            </a:solidFill>
          </p:spPr>
          <p:txBody>
            <a:bodyPr wrap="square" lIns="0" tIns="0" rIns="0" bIns="0" rtlCol="0"/>
            <a:lstStyle/>
            <a:p>
              <a:endParaRPr/>
            </a:p>
          </p:txBody>
        </p:sp>
        <p:pic>
          <p:nvPicPr>
            <p:cNvPr id="49" name="object 21">
              <a:extLst>
                <a:ext uri="{FF2B5EF4-FFF2-40B4-BE49-F238E27FC236}">
                  <a16:creationId xmlns:a16="http://schemas.microsoft.com/office/drawing/2014/main" id="{EF5CE092-A781-5612-97CF-0CAB01CB1E8D}"/>
                </a:ext>
              </a:extLst>
            </p:cNvPr>
            <p:cNvPicPr/>
            <p:nvPr/>
          </p:nvPicPr>
          <p:blipFill>
            <a:blip r:embed="rId11" cstate="print"/>
            <a:stretch>
              <a:fillRect/>
            </a:stretch>
          </p:blipFill>
          <p:spPr>
            <a:xfrm>
              <a:off x="18977667" y="1226555"/>
              <a:ext cx="161576" cy="186046"/>
            </a:xfrm>
            <a:prstGeom prst="rect">
              <a:avLst/>
            </a:prstGeom>
          </p:spPr>
        </p:pic>
        <p:pic>
          <p:nvPicPr>
            <p:cNvPr id="50" name="object 22">
              <a:extLst>
                <a:ext uri="{FF2B5EF4-FFF2-40B4-BE49-F238E27FC236}">
                  <a16:creationId xmlns:a16="http://schemas.microsoft.com/office/drawing/2014/main" id="{6FB3AD6B-6716-6E45-4579-A09069FE75FA}"/>
                </a:ext>
              </a:extLst>
            </p:cNvPr>
            <p:cNvPicPr/>
            <p:nvPr/>
          </p:nvPicPr>
          <p:blipFill>
            <a:blip r:embed="rId12" cstate="print"/>
            <a:stretch>
              <a:fillRect/>
            </a:stretch>
          </p:blipFill>
          <p:spPr>
            <a:xfrm>
              <a:off x="19180778" y="1229403"/>
              <a:ext cx="131409" cy="180727"/>
            </a:xfrm>
            <a:prstGeom prst="rect">
              <a:avLst/>
            </a:prstGeom>
          </p:spPr>
        </p:pic>
      </p:grpSp>
      <p:sp>
        <p:nvSpPr>
          <p:cNvPr id="51" name="object 23">
            <a:extLst>
              <a:ext uri="{FF2B5EF4-FFF2-40B4-BE49-F238E27FC236}">
                <a16:creationId xmlns:a16="http://schemas.microsoft.com/office/drawing/2014/main" id="{FBB76F9C-9251-416E-C88B-B4CB0DEC4FA2}"/>
              </a:ext>
            </a:extLst>
          </p:cNvPr>
          <p:cNvSpPr/>
          <p:nvPr userDrawn="1"/>
        </p:nvSpPr>
        <p:spPr>
          <a:xfrm>
            <a:off x="17305002" y="681277"/>
            <a:ext cx="513715" cy="76200"/>
          </a:xfrm>
          <a:custGeom>
            <a:avLst/>
            <a:gdLst/>
            <a:ahLst/>
            <a:cxnLst/>
            <a:rect l="l" t="t" r="r" b="b"/>
            <a:pathLst>
              <a:path w="513715" h="76200">
                <a:moveTo>
                  <a:pt x="513418" y="0"/>
                </a:moveTo>
                <a:lnTo>
                  <a:pt x="0" y="0"/>
                </a:lnTo>
                <a:lnTo>
                  <a:pt x="0" y="76050"/>
                </a:lnTo>
                <a:lnTo>
                  <a:pt x="513418" y="76050"/>
                </a:lnTo>
                <a:lnTo>
                  <a:pt x="513418" y="0"/>
                </a:lnTo>
                <a:close/>
              </a:path>
            </a:pathLst>
          </a:custGeom>
          <a:solidFill>
            <a:srgbClr val="A78A4C"/>
          </a:solidFill>
        </p:spPr>
        <p:txBody>
          <a:bodyPr wrap="square" lIns="0" tIns="0" rIns="0" bIns="0" rtlCol="0"/>
          <a:lstStyle/>
          <a:p>
            <a:endParaRPr/>
          </a:p>
        </p:txBody>
      </p:sp>
      <p:sp>
        <p:nvSpPr>
          <p:cNvPr id="53" name="Inhaltsplatzhalter 52">
            <a:extLst>
              <a:ext uri="{FF2B5EF4-FFF2-40B4-BE49-F238E27FC236}">
                <a16:creationId xmlns:a16="http://schemas.microsoft.com/office/drawing/2014/main" id="{A82CE079-35E1-D408-D03C-736721997C6F}"/>
              </a:ext>
            </a:extLst>
          </p:cNvPr>
          <p:cNvSpPr>
            <a:spLocks noGrp="1"/>
          </p:cNvSpPr>
          <p:nvPr>
            <p:ph sz="quarter" idx="13"/>
          </p:nvPr>
        </p:nvSpPr>
        <p:spPr>
          <a:xfrm>
            <a:off x="1606550" y="4978400"/>
            <a:ext cx="7200000" cy="2339102"/>
          </a:xfrm>
        </p:spPr>
        <p:txBody>
          <a:bodyPr/>
          <a:lstStyle>
            <a:lvl1pPr>
              <a:defRPr sz="40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Ebene20</a:t>
            </a:r>
          </a:p>
        </p:txBody>
      </p:sp>
      <p:sp>
        <p:nvSpPr>
          <p:cNvPr id="54" name="Textplatzhalter 6">
            <a:extLst>
              <a:ext uri="{FF2B5EF4-FFF2-40B4-BE49-F238E27FC236}">
                <a16:creationId xmlns:a16="http://schemas.microsoft.com/office/drawing/2014/main" id="{D8209D3E-FADF-B6C2-95D1-A95ABEF25C4A}"/>
              </a:ext>
            </a:extLst>
          </p:cNvPr>
          <p:cNvSpPr>
            <a:spLocks noGrp="1"/>
          </p:cNvSpPr>
          <p:nvPr>
            <p:ph type="body" sz="quarter" idx="14"/>
          </p:nvPr>
        </p:nvSpPr>
        <p:spPr>
          <a:xfrm>
            <a:off x="9899650" y="5087372"/>
            <a:ext cx="7200000" cy="1338828"/>
          </a:xfrm>
        </p:spPr>
        <p:txBody>
          <a:bodyPr/>
          <a:lstStyle>
            <a:lvl1pPr>
              <a:defRPr sz="2900" b="0">
                <a:solidFill>
                  <a:schemeClr val="tx1"/>
                </a:solidFill>
                <a:latin typeface="+mj-lt"/>
              </a:defRPr>
            </a:lvl1pPr>
            <a:lvl2pPr>
              <a:defRPr sz="2900"/>
            </a:lvl2pPr>
          </a:lstStyle>
          <a:p>
            <a:pPr lvl="0"/>
            <a:r>
              <a:rPr lang="de-DE" dirty="0"/>
              <a:t>Mastertextformat bearbeiten</a:t>
            </a:r>
          </a:p>
          <a:p>
            <a:pPr lvl="1"/>
            <a:endParaRPr lang="de-DE" dirty="0"/>
          </a:p>
          <a:p>
            <a:pPr lvl="1"/>
            <a:r>
              <a:rPr lang="de-DE" dirty="0"/>
              <a:t>Zweite Ebene</a:t>
            </a:r>
          </a:p>
        </p:txBody>
      </p:sp>
      <p:sp>
        <p:nvSpPr>
          <p:cNvPr id="55" name="object 27">
            <a:extLst>
              <a:ext uri="{FF2B5EF4-FFF2-40B4-BE49-F238E27FC236}">
                <a16:creationId xmlns:a16="http://schemas.microsoft.com/office/drawing/2014/main" id="{206AB66D-308F-5300-A134-9C546A265A61}"/>
              </a:ext>
            </a:extLst>
          </p:cNvPr>
          <p:cNvSpPr/>
          <p:nvPr userDrawn="1"/>
        </p:nvSpPr>
        <p:spPr>
          <a:xfrm>
            <a:off x="16098986" y="11673393"/>
            <a:ext cx="4005579" cy="677545"/>
          </a:xfrm>
          <a:custGeom>
            <a:avLst/>
            <a:gdLst/>
            <a:ahLst/>
            <a:cxnLst/>
            <a:rect l="l" t="t" r="r" b="b"/>
            <a:pathLst>
              <a:path w="4005580" h="677545">
                <a:moveTo>
                  <a:pt x="4005113" y="0"/>
                </a:moveTo>
                <a:lnTo>
                  <a:pt x="0" y="0"/>
                </a:lnTo>
                <a:lnTo>
                  <a:pt x="0" y="677036"/>
                </a:lnTo>
                <a:lnTo>
                  <a:pt x="4005113" y="677036"/>
                </a:lnTo>
              </a:path>
            </a:pathLst>
          </a:custGeom>
          <a:ln w="31412">
            <a:solidFill>
              <a:srgbClr val="A78A4C"/>
            </a:solidFill>
          </a:ln>
        </p:spPr>
        <p:txBody>
          <a:bodyPr wrap="square" lIns="0" tIns="0" rIns="0" bIns="0" rtlCol="0"/>
          <a:lstStyle/>
          <a:p>
            <a:endParaRPr/>
          </a:p>
        </p:txBody>
      </p:sp>
      <p:sp>
        <p:nvSpPr>
          <p:cNvPr id="56" name="Textplatzhalter 34">
            <a:extLst>
              <a:ext uri="{FF2B5EF4-FFF2-40B4-BE49-F238E27FC236}">
                <a16:creationId xmlns:a16="http://schemas.microsoft.com/office/drawing/2014/main" id="{EB56FA8C-3858-515A-33BE-BC0315C6A8C6}"/>
              </a:ext>
            </a:extLst>
          </p:cNvPr>
          <p:cNvSpPr>
            <a:spLocks noGrp="1"/>
          </p:cNvSpPr>
          <p:nvPr>
            <p:ph type="body" sz="quarter" idx="15"/>
          </p:nvPr>
        </p:nvSpPr>
        <p:spPr>
          <a:xfrm>
            <a:off x="1612069" y="2633271"/>
            <a:ext cx="13833061" cy="769441"/>
          </a:xfrm>
        </p:spPr>
        <p:txBody>
          <a:bodyPr/>
          <a:lstStyle>
            <a:lvl1pPr>
              <a:defRPr sz="5000" b="0">
                <a:solidFill>
                  <a:schemeClr val="bg1">
                    <a:lumMod val="50000"/>
                  </a:schemeClr>
                </a:solidFill>
                <a:latin typeface="+mj-lt"/>
              </a:defRPr>
            </a:lvl1pPr>
            <a:lvl2pPr>
              <a:defRPr sz="4000">
                <a:solidFill>
                  <a:schemeClr val="bg1">
                    <a:lumMod val="50000"/>
                  </a:schemeClr>
                </a:solidFill>
                <a:latin typeface="+mj-lt"/>
              </a:defRPr>
            </a:lvl2pPr>
            <a:lvl3pPr>
              <a:defRPr sz="6000">
                <a:latin typeface="+mj-lt"/>
              </a:defRPr>
            </a:lvl3pPr>
            <a:lvl4pPr>
              <a:defRPr sz="6000">
                <a:latin typeface="+mj-lt"/>
              </a:defRPr>
            </a:lvl4pPr>
            <a:lvl5pPr>
              <a:defRPr sz="6000">
                <a:latin typeface="+mj-lt"/>
              </a:defRPr>
            </a:lvl5pPr>
          </a:lstStyle>
          <a:p>
            <a:pPr lvl="0"/>
            <a:r>
              <a:rPr lang="de-DE" dirty="0"/>
              <a:t>Mastertextformat bearbeiten</a:t>
            </a:r>
          </a:p>
        </p:txBody>
      </p:sp>
    </p:spTree>
    <p:extLst>
      <p:ext uri="{BB962C8B-B14F-4D97-AF65-F5344CB8AC3E}">
        <p14:creationId xmlns:p14="http://schemas.microsoft.com/office/powerpoint/2010/main" val="2811452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F47D03-739D-D4DC-FFAA-BA72C962EBB7}"/>
              </a:ext>
            </a:extLst>
          </p:cNvPr>
          <p:cNvSpPr>
            <a:spLocks noGrp="1"/>
          </p:cNvSpPr>
          <p:nvPr>
            <p:ph type="title"/>
          </p:nvPr>
        </p:nvSpPr>
        <p:spPr>
          <a:xfrm>
            <a:off x="1611112" y="1399683"/>
            <a:ext cx="13927338" cy="923330"/>
          </a:xfrm>
        </p:spPr>
        <p:txBody>
          <a:bodyPr/>
          <a:lstStyle>
            <a:lvl1pPr>
              <a:defRPr sz="6000" b="1">
                <a:solidFill>
                  <a:schemeClr val="accent1"/>
                </a:solidFill>
                <a:latin typeface="+mj-lt"/>
              </a:defRPr>
            </a:lvl1pPr>
          </a:lstStyle>
          <a:p>
            <a:r>
              <a:rPr lang="de-DE"/>
              <a:t>Mastertitelformat bearbeiten</a:t>
            </a:r>
          </a:p>
        </p:txBody>
      </p:sp>
      <p:sp>
        <p:nvSpPr>
          <p:cNvPr id="3" name="Fußzeilenplatzhalter 2">
            <a:extLst>
              <a:ext uri="{FF2B5EF4-FFF2-40B4-BE49-F238E27FC236}">
                <a16:creationId xmlns:a16="http://schemas.microsoft.com/office/drawing/2014/main" id="{2F0C7E04-8B71-FEC6-1C1A-A3CC7CF6E318}"/>
              </a:ext>
            </a:extLst>
          </p:cNvPr>
          <p:cNvSpPr>
            <a:spLocks noGrp="1"/>
          </p:cNvSpPr>
          <p:nvPr>
            <p:ph type="ftr" sz="quarter" idx="10"/>
          </p:nvPr>
        </p:nvSpPr>
        <p:spPr/>
        <p:txBody>
          <a:bodyPr/>
          <a:lstStyle/>
          <a:p>
            <a:r>
              <a:rPr lang="en-US"/>
              <a:t>JUSTICE WITHOUT LITIGATION II - ECONOMIC PART</a:t>
            </a:r>
            <a:endParaRPr lang="de-DE"/>
          </a:p>
        </p:txBody>
      </p:sp>
      <p:sp>
        <p:nvSpPr>
          <p:cNvPr id="4" name="Datumsplatzhalter 3">
            <a:extLst>
              <a:ext uri="{FF2B5EF4-FFF2-40B4-BE49-F238E27FC236}">
                <a16:creationId xmlns:a16="http://schemas.microsoft.com/office/drawing/2014/main" id="{5A192B04-9983-C054-884B-977902B38BBF}"/>
              </a:ext>
            </a:extLst>
          </p:cNvPr>
          <p:cNvSpPr>
            <a:spLocks noGrp="1"/>
          </p:cNvSpPr>
          <p:nvPr>
            <p:ph type="dt" sz="half" idx="11"/>
          </p:nvPr>
        </p:nvSpPr>
        <p:spPr/>
        <p:txBody>
          <a:bodyPr/>
          <a:lstStyle/>
          <a:p>
            <a:r>
              <a:rPr lang="de-DE"/>
              <a:t>28th November 2025 | Ljubljana</a:t>
            </a:r>
            <a:endParaRPr lang="en-US"/>
          </a:p>
        </p:txBody>
      </p:sp>
      <p:sp>
        <p:nvSpPr>
          <p:cNvPr id="5" name="Foliennummernplatzhalter 4">
            <a:extLst>
              <a:ext uri="{FF2B5EF4-FFF2-40B4-BE49-F238E27FC236}">
                <a16:creationId xmlns:a16="http://schemas.microsoft.com/office/drawing/2014/main" id="{5125D6F7-F4AB-1D2D-31D3-0558EEB8F0A8}"/>
              </a:ext>
            </a:extLst>
          </p:cNvPr>
          <p:cNvSpPr>
            <a:spLocks noGrp="1"/>
          </p:cNvSpPr>
          <p:nvPr>
            <p:ph type="sldNum" sz="quarter" idx="12"/>
          </p:nvPr>
        </p:nvSpPr>
        <p:spPr/>
        <p:txBody>
          <a:bodyPr/>
          <a:lstStyle/>
          <a:p>
            <a:pPr marL="38100">
              <a:lnSpc>
                <a:spcPct val="100000"/>
              </a:lnSpc>
              <a:spcBef>
                <a:spcPts val="85"/>
              </a:spcBef>
            </a:pPr>
            <a:fld id="{81D60167-4931-47E6-BA6A-407CBD079E47}" type="slidenum">
              <a:rPr lang="de-DE" spc="15" smtClean="0"/>
              <a:t>‹Nr.›</a:t>
            </a:fld>
            <a:endParaRPr lang="de-DE" spc="15" dirty="0"/>
          </a:p>
        </p:txBody>
      </p:sp>
      <p:sp>
        <p:nvSpPr>
          <p:cNvPr id="28" name="object 23">
            <a:extLst>
              <a:ext uri="{FF2B5EF4-FFF2-40B4-BE49-F238E27FC236}">
                <a16:creationId xmlns:a16="http://schemas.microsoft.com/office/drawing/2014/main" id="{BFD4C767-559D-B761-6434-849A19035F02}"/>
              </a:ext>
            </a:extLst>
          </p:cNvPr>
          <p:cNvSpPr/>
          <p:nvPr userDrawn="1"/>
        </p:nvSpPr>
        <p:spPr>
          <a:xfrm>
            <a:off x="497344" y="0"/>
            <a:ext cx="630555" cy="4417695"/>
          </a:xfrm>
          <a:custGeom>
            <a:avLst/>
            <a:gdLst/>
            <a:ahLst/>
            <a:cxnLst/>
            <a:rect l="l" t="t" r="r" b="b"/>
            <a:pathLst>
              <a:path w="630555" h="4417695">
                <a:moveTo>
                  <a:pt x="630242" y="4083639"/>
                </a:moveTo>
                <a:lnTo>
                  <a:pt x="630242" y="4073744"/>
                </a:lnTo>
                <a:lnTo>
                  <a:pt x="630106" y="4073859"/>
                </a:lnTo>
                <a:lnTo>
                  <a:pt x="629855" y="4074090"/>
                </a:lnTo>
                <a:lnTo>
                  <a:pt x="629855" y="0"/>
                </a:lnTo>
              </a:path>
              <a:path w="630555" h="4417695">
                <a:moveTo>
                  <a:pt x="2434" y="0"/>
                </a:moveTo>
                <a:lnTo>
                  <a:pt x="0" y="2699357"/>
                </a:lnTo>
                <a:lnTo>
                  <a:pt x="0" y="4417388"/>
                </a:lnTo>
                <a:lnTo>
                  <a:pt x="49735" y="4401593"/>
                </a:lnTo>
                <a:lnTo>
                  <a:pt x="98845" y="4384492"/>
                </a:lnTo>
                <a:lnTo>
                  <a:pt x="147304" y="4366102"/>
                </a:lnTo>
                <a:lnTo>
                  <a:pt x="195086" y="4346440"/>
                </a:lnTo>
                <a:lnTo>
                  <a:pt x="242168" y="4325523"/>
                </a:lnTo>
                <a:lnTo>
                  <a:pt x="288524" y="4303369"/>
                </a:lnTo>
                <a:lnTo>
                  <a:pt x="334129" y="4279994"/>
                </a:lnTo>
                <a:lnTo>
                  <a:pt x="378959" y="4255416"/>
                </a:lnTo>
                <a:lnTo>
                  <a:pt x="422987" y="4229652"/>
                </a:lnTo>
                <a:lnTo>
                  <a:pt x="466190" y="4202719"/>
                </a:lnTo>
                <a:lnTo>
                  <a:pt x="508541" y="4174634"/>
                </a:lnTo>
                <a:lnTo>
                  <a:pt x="550017" y="4145414"/>
                </a:lnTo>
                <a:lnTo>
                  <a:pt x="590593" y="4115077"/>
                </a:lnTo>
                <a:lnTo>
                  <a:pt x="630242" y="4083639"/>
                </a:lnTo>
              </a:path>
            </a:pathLst>
          </a:custGeom>
          <a:ln w="31412">
            <a:solidFill>
              <a:srgbClr val="A78A4C"/>
            </a:solidFill>
          </a:ln>
        </p:spPr>
        <p:txBody>
          <a:bodyPr wrap="square" lIns="0" tIns="0" rIns="0" bIns="0" rtlCol="0"/>
          <a:lstStyle/>
          <a:p>
            <a:endParaRPr/>
          </a:p>
        </p:txBody>
      </p:sp>
      <p:sp>
        <p:nvSpPr>
          <p:cNvPr id="6" name="object 2">
            <a:extLst>
              <a:ext uri="{FF2B5EF4-FFF2-40B4-BE49-F238E27FC236}">
                <a16:creationId xmlns:a16="http://schemas.microsoft.com/office/drawing/2014/main" id="{5355E5FF-E425-E1F3-2252-042EB33A5853}"/>
              </a:ext>
            </a:extLst>
          </p:cNvPr>
          <p:cNvSpPr/>
          <p:nvPr userDrawn="1"/>
        </p:nvSpPr>
        <p:spPr>
          <a:xfrm>
            <a:off x="17231199" y="834965"/>
            <a:ext cx="587375" cy="579755"/>
          </a:xfrm>
          <a:custGeom>
            <a:avLst/>
            <a:gdLst/>
            <a:ahLst/>
            <a:cxnLst/>
            <a:rect l="l" t="t" r="r" b="b"/>
            <a:pathLst>
              <a:path w="587375" h="579755">
                <a:moveTo>
                  <a:pt x="587259" y="0"/>
                </a:moveTo>
                <a:lnTo>
                  <a:pt x="513460" y="0"/>
                </a:lnTo>
                <a:lnTo>
                  <a:pt x="513460" y="285687"/>
                </a:lnTo>
                <a:lnTo>
                  <a:pt x="507898" y="334898"/>
                </a:lnTo>
                <a:lnTo>
                  <a:pt x="492045" y="380220"/>
                </a:lnTo>
                <a:lnTo>
                  <a:pt x="467148" y="420422"/>
                </a:lnTo>
                <a:lnTo>
                  <a:pt x="434457" y="454279"/>
                </a:lnTo>
                <a:lnTo>
                  <a:pt x="434457" y="0"/>
                </a:lnTo>
                <a:lnTo>
                  <a:pt x="358407" y="0"/>
                </a:lnTo>
                <a:lnTo>
                  <a:pt x="358407" y="495754"/>
                </a:lnTo>
                <a:lnTo>
                  <a:pt x="342810" y="499947"/>
                </a:lnTo>
                <a:lnTo>
                  <a:pt x="326785" y="503005"/>
                </a:lnTo>
                <a:lnTo>
                  <a:pt x="310376" y="504877"/>
                </a:lnTo>
                <a:lnTo>
                  <a:pt x="293624" y="505513"/>
                </a:lnTo>
                <a:lnTo>
                  <a:pt x="249374" y="501039"/>
                </a:lnTo>
                <a:lnTo>
                  <a:pt x="208134" y="488212"/>
                </a:lnTo>
                <a:lnTo>
                  <a:pt x="170795" y="467921"/>
                </a:lnTo>
                <a:lnTo>
                  <a:pt x="138248" y="441058"/>
                </a:lnTo>
                <a:lnTo>
                  <a:pt x="111383" y="408513"/>
                </a:lnTo>
                <a:lnTo>
                  <a:pt x="91090" y="371175"/>
                </a:lnTo>
                <a:lnTo>
                  <a:pt x="78262" y="329937"/>
                </a:lnTo>
                <a:lnTo>
                  <a:pt x="73788" y="285687"/>
                </a:lnTo>
                <a:lnTo>
                  <a:pt x="73788" y="272431"/>
                </a:lnTo>
                <a:lnTo>
                  <a:pt x="0" y="272431"/>
                </a:lnTo>
                <a:lnTo>
                  <a:pt x="0" y="285687"/>
                </a:lnTo>
                <a:lnTo>
                  <a:pt x="3850" y="333251"/>
                </a:lnTo>
                <a:lnTo>
                  <a:pt x="14995" y="378394"/>
                </a:lnTo>
                <a:lnTo>
                  <a:pt x="32825" y="420508"/>
                </a:lnTo>
                <a:lnTo>
                  <a:pt x="56731" y="458984"/>
                </a:lnTo>
                <a:lnTo>
                  <a:pt x="86103" y="493212"/>
                </a:lnTo>
                <a:lnTo>
                  <a:pt x="120332" y="522583"/>
                </a:lnTo>
                <a:lnTo>
                  <a:pt x="158808" y="546488"/>
                </a:lnTo>
                <a:lnTo>
                  <a:pt x="200921" y="564317"/>
                </a:lnTo>
                <a:lnTo>
                  <a:pt x="246063" y="575462"/>
                </a:lnTo>
                <a:lnTo>
                  <a:pt x="293624" y="579312"/>
                </a:lnTo>
                <a:lnTo>
                  <a:pt x="341190" y="575462"/>
                </a:lnTo>
                <a:lnTo>
                  <a:pt x="386336" y="564317"/>
                </a:lnTo>
                <a:lnTo>
                  <a:pt x="428452" y="546488"/>
                </a:lnTo>
                <a:lnTo>
                  <a:pt x="466929" y="522583"/>
                </a:lnTo>
                <a:lnTo>
                  <a:pt x="501158" y="493212"/>
                </a:lnTo>
                <a:lnTo>
                  <a:pt x="530530" y="458984"/>
                </a:lnTo>
                <a:lnTo>
                  <a:pt x="554435" y="420508"/>
                </a:lnTo>
                <a:lnTo>
                  <a:pt x="572265" y="378394"/>
                </a:lnTo>
                <a:lnTo>
                  <a:pt x="583409" y="333251"/>
                </a:lnTo>
                <a:lnTo>
                  <a:pt x="587259" y="285687"/>
                </a:lnTo>
                <a:lnTo>
                  <a:pt x="587259" y="0"/>
                </a:lnTo>
                <a:close/>
              </a:path>
            </a:pathLst>
          </a:custGeom>
          <a:solidFill>
            <a:srgbClr val="A78A4C"/>
          </a:solidFill>
        </p:spPr>
        <p:txBody>
          <a:bodyPr wrap="square" lIns="0" tIns="0" rIns="0" bIns="0" rtlCol="0"/>
          <a:lstStyle/>
          <a:p>
            <a:endParaRPr/>
          </a:p>
        </p:txBody>
      </p:sp>
      <p:grpSp>
        <p:nvGrpSpPr>
          <p:cNvPr id="7" name="object 3">
            <a:extLst>
              <a:ext uri="{FF2B5EF4-FFF2-40B4-BE49-F238E27FC236}">
                <a16:creationId xmlns:a16="http://schemas.microsoft.com/office/drawing/2014/main" id="{2D629713-AEAF-885E-A2DA-057F8F00F1BB}"/>
              </a:ext>
            </a:extLst>
          </p:cNvPr>
          <p:cNvGrpSpPr/>
          <p:nvPr userDrawn="1"/>
        </p:nvGrpSpPr>
        <p:grpSpPr>
          <a:xfrm>
            <a:off x="18055059" y="680607"/>
            <a:ext cx="1011555" cy="467995"/>
            <a:chOff x="18055059" y="680607"/>
            <a:chExt cx="1011555" cy="467995"/>
          </a:xfrm>
        </p:grpSpPr>
        <p:pic>
          <p:nvPicPr>
            <p:cNvPr id="31" name="object 4">
              <a:extLst>
                <a:ext uri="{FF2B5EF4-FFF2-40B4-BE49-F238E27FC236}">
                  <a16:creationId xmlns:a16="http://schemas.microsoft.com/office/drawing/2014/main" id="{ABBCCA30-42EE-BB55-0FF1-57E6F4490529}"/>
                </a:ext>
              </a:extLst>
            </p:cNvPr>
            <p:cNvPicPr/>
            <p:nvPr/>
          </p:nvPicPr>
          <p:blipFill>
            <a:blip r:embed="rId2" cstate="print"/>
            <a:stretch>
              <a:fillRect/>
            </a:stretch>
          </p:blipFill>
          <p:spPr>
            <a:xfrm>
              <a:off x="18065731" y="683266"/>
              <a:ext cx="91557" cy="243814"/>
            </a:xfrm>
            <a:prstGeom prst="rect">
              <a:avLst/>
            </a:prstGeom>
          </p:spPr>
        </p:pic>
        <p:pic>
          <p:nvPicPr>
            <p:cNvPr id="33" name="object 5">
              <a:extLst>
                <a:ext uri="{FF2B5EF4-FFF2-40B4-BE49-F238E27FC236}">
                  <a16:creationId xmlns:a16="http://schemas.microsoft.com/office/drawing/2014/main" id="{B8FDF681-ABFB-7F66-FF16-96EC9B23F142}"/>
                </a:ext>
              </a:extLst>
            </p:cNvPr>
            <p:cNvPicPr/>
            <p:nvPr/>
          </p:nvPicPr>
          <p:blipFill>
            <a:blip r:embed="rId3" cstate="print"/>
            <a:stretch>
              <a:fillRect/>
            </a:stretch>
          </p:blipFill>
          <p:spPr>
            <a:xfrm>
              <a:off x="18196176" y="683267"/>
              <a:ext cx="157984" cy="188088"/>
            </a:xfrm>
            <a:prstGeom prst="rect">
              <a:avLst/>
            </a:prstGeom>
          </p:spPr>
        </p:pic>
        <p:pic>
          <p:nvPicPr>
            <p:cNvPr id="34" name="object 6">
              <a:extLst>
                <a:ext uri="{FF2B5EF4-FFF2-40B4-BE49-F238E27FC236}">
                  <a16:creationId xmlns:a16="http://schemas.microsoft.com/office/drawing/2014/main" id="{44A85464-A38A-6145-56BB-4CE3D482788F}"/>
                </a:ext>
              </a:extLst>
            </p:cNvPr>
            <p:cNvPicPr/>
            <p:nvPr/>
          </p:nvPicPr>
          <p:blipFill>
            <a:blip r:embed="rId4" cstate="print"/>
            <a:stretch>
              <a:fillRect/>
            </a:stretch>
          </p:blipFill>
          <p:spPr>
            <a:xfrm>
              <a:off x="18384343" y="680607"/>
              <a:ext cx="284270" cy="190758"/>
            </a:xfrm>
            <a:prstGeom prst="rect">
              <a:avLst/>
            </a:prstGeom>
          </p:spPr>
        </p:pic>
        <p:sp>
          <p:nvSpPr>
            <p:cNvPr id="35" name="object 7">
              <a:extLst>
                <a:ext uri="{FF2B5EF4-FFF2-40B4-BE49-F238E27FC236}">
                  <a16:creationId xmlns:a16="http://schemas.microsoft.com/office/drawing/2014/main" id="{5FB6C1F4-6B58-0D50-1822-CA872078A830}"/>
                </a:ext>
              </a:extLst>
            </p:cNvPr>
            <p:cNvSpPr/>
            <p:nvPr/>
          </p:nvSpPr>
          <p:spPr>
            <a:xfrm>
              <a:off x="18695001" y="683267"/>
              <a:ext cx="50165" cy="186055"/>
            </a:xfrm>
            <a:custGeom>
              <a:avLst/>
              <a:gdLst/>
              <a:ahLst/>
              <a:cxnLst/>
              <a:rect l="l" t="t" r="r" b="b"/>
              <a:pathLst>
                <a:path w="50165" h="186055">
                  <a:moveTo>
                    <a:pt x="50134" y="0"/>
                  </a:moveTo>
                  <a:lnTo>
                    <a:pt x="0" y="0"/>
                  </a:lnTo>
                  <a:lnTo>
                    <a:pt x="0" y="185554"/>
                  </a:lnTo>
                  <a:lnTo>
                    <a:pt x="50134" y="185554"/>
                  </a:lnTo>
                  <a:lnTo>
                    <a:pt x="50134" y="0"/>
                  </a:lnTo>
                  <a:close/>
                </a:path>
              </a:pathLst>
            </a:custGeom>
            <a:solidFill>
              <a:srgbClr val="7A7C81"/>
            </a:solidFill>
          </p:spPr>
          <p:txBody>
            <a:bodyPr wrap="square" lIns="0" tIns="0" rIns="0" bIns="0" rtlCol="0"/>
            <a:lstStyle/>
            <a:p>
              <a:endParaRPr/>
            </a:p>
          </p:txBody>
        </p:sp>
        <p:pic>
          <p:nvPicPr>
            <p:cNvPr id="36" name="object 8">
              <a:extLst>
                <a:ext uri="{FF2B5EF4-FFF2-40B4-BE49-F238E27FC236}">
                  <a16:creationId xmlns:a16="http://schemas.microsoft.com/office/drawing/2014/main" id="{F2E29D5C-A7FF-ADB8-7AFA-C4D9695BCCAE}"/>
                </a:ext>
              </a:extLst>
            </p:cNvPr>
            <p:cNvPicPr/>
            <p:nvPr/>
          </p:nvPicPr>
          <p:blipFill>
            <a:blip r:embed="rId5" cstate="print"/>
            <a:stretch>
              <a:fillRect/>
            </a:stretch>
          </p:blipFill>
          <p:spPr>
            <a:xfrm>
              <a:off x="18778226" y="680607"/>
              <a:ext cx="146738" cy="190758"/>
            </a:xfrm>
            <a:prstGeom prst="rect">
              <a:avLst/>
            </a:prstGeom>
          </p:spPr>
        </p:pic>
        <p:sp>
          <p:nvSpPr>
            <p:cNvPr id="37" name="object 9">
              <a:extLst>
                <a:ext uri="{FF2B5EF4-FFF2-40B4-BE49-F238E27FC236}">
                  <a16:creationId xmlns:a16="http://schemas.microsoft.com/office/drawing/2014/main" id="{78F51688-6B85-6683-77FE-07B16398A124}"/>
                </a:ext>
              </a:extLst>
            </p:cNvPr>
            <p:cNvSpPr/>
            <p:nvPr/>
          </p:nvSpPr>
          <p:spPr>
            <a:xfrm>
              <a:off x="18952884" y="683411"/>
              <a:ext cx="109855" cy="185420"/>
            </a:xfrm>
            <a:custGeom>
              <a:avLst/>
              <a:gdLst/>
              <a:ahLst/>
              <a:cxnLst/>
              <a:rect l="l" t="t" r="r" b="b"/>
              <a:pathLst>
                <a:path w="109855" h="185419">
                  <a:moveTo>
                    <a:pt x="109601" y="0"/>
                  </a:moveTo>
                  <a:lnTo>
                    <a:pt x="0" y="0"/>
                  </a:lnTo>
                  <a:lnTo>
                    <a:pt x="0" y="40640"/>
                  </a:lnTo>
                  <a:lnTo>
                    <a:pt x="0" y="69850"/>
                  </a:lnTo>
                  <a:lnTo>
                    <a:pt x="0" y="109220"/>
                  </a:lnTo>
                  <a:lnTo>
                    <a:pt x="0" y="144780"/>
                  </a:lnTo>
                  <a:lnTo>
                    <a:pt x="0" y="185420"/>
                  </a:lnTo>
                  <a:lnTo>
                    <a:pt x="109601" y="185420"/>
                  </a:lnTo>
                  <a:lnTo>
                    <a:pt x="109601" y="144780"/>
                  </a:lnTo>
                  <a:lnTo>
                    <a:pt x="49885" y="144780"/>
                  </a:lnTo>
                  <a:lnTo>
                    <a:pt x="49885" y="109220"/>
                  </a:lnTo>
                  <a:lnTo>
                    <a:pt x="105181" y="109220"/>
                  </a:lnTo>
                  <a:lnTo>
                    <a:pt x="105181" y="69850"/>
                  </a:lnTo>
                  <a:lnTo>
                    <a:pt x="49885" y="69850"/>
                  </a:lnTo>
                  <a:lnTo>
                    <a:pt x="49885" y="40640"/>
                  </a:lnTo>
                  <a:lnTo>
                    <a:pt x="109601" y="40640"/>
                  </a:lnTo>
                  <a:lnTo>
                    <a:pt x="109601" y="0"/>
                  </a:lnTo>
                  <a:close/>
                </a:path>
              </a:pathLst>
            </a:custGeom>
            <a:solidFill>
              <a:srgbClr val="7A7C81"/>
            </a:solidFill>
          </p:spPr>
          <p:txBody>
            <a:bodyPr wrap="square" lIns="0" tIns="0" rIns="0" bIns="0" rtlCol="0"/>
            <a:lstStyle/>
            <a:p>
              <a:endParaRPr/>
            </a:p>
          </p:txBody>
        </p:sp>
        <p:pic>
          <p:nvPicPr>
            <p:cNvPr id="38" name="object 10">
              <a:extLst>
                <a:ext uri="{FF2B5EF4-FFF2-40B4-BE49-F238E27FC236}">
                  <a16:creationId xmlns:a16="http://schemas.microsoft.com/office/drawing/2014/main" id="{B5D74ACE-9773-73BD-1E52-D3C22D7E0B6B}"/>
                </a:ext>
              </a:extLst>
            </p:cNvPr>
            <p:cNvPicPr/>
            <p:nvPr/>
          </p:nvPicPr>
          <p:blipFill>
            <a:blip r:embed="rId6" cstate="print"/>
            <a:stretch>
              <a:fillRect/>
            </a:stretch>
          </p:blipFill>
          <p:spPr>
            <a:xfrm>
              <a:off x="18055059" y="965618"/>
              <a:ext cx="235657" cy="180287"/>
            </a:xfrm>
            <a:prstGeom prst="rect">
              <a:avLst/>
            </a:prstGeom>
          </p:spPr>
        </p:pic>
        <p:sp>
          <p:nvSpPr>
            <p:cNvPr id="39" name="object 11">
              <a:extLst>
                <a:ext uri="{FF2B5EF4-FFF2-40B4-BE49-F238E27FC236}">
                  <a16:creationId xmlns:a16="http://schemas.microsoft.com/office/drawing/2014/main" id="{6CBADF5D-887F-B94E-F801-64FDC82B8976}"/>
                </a:ext>
              </a:extLst>
            </p:cNvPr>
            <p:cNvSpPr/>
            <p:nvPr/>
          </p:nvSpPr>
          <p:spPr>
            <a:xfrm>
              <a:off x="18316233" y="965566"/>
              <a:ext cx="362585" cy="180340"/>
            </a:xfrm>
            <a:custGeom>
              <a:avLst/>
              <a:gdLst/>
              <a:ahLst/>
              <a:cxnLst/>
              <a:rect l="l" t="t" r="r" b="b"/>
              <a:pathLst>
                <a:path w="362584" h="180340">
                  <a:moveTo>
                    <a:pt x="29476" y="50"/>
                  </a:moveTo>
                  <a:lnTo>
                    <a:pt x="0" y="50"/>
                  </a:lnTo>
                  <a:lnTo>
                    <a:pt x="0" y="180340"/>
                  </a:lnTo>
                  <a:lnTo>
                    <a:pt x="29476" y="180340"/>
                  </a:lnTo>
                  <a:lnTo>
                    <a:pt x="29476" y="50"/>
                  </a:lnTo>
                  <a:close/>
                </a:path>
                <a:path w="362584" h="180340">
                  <a:moveTo>
                    <a:pt x="192379" y="0"/>
                  </a:moveTo>
                  <a:lnTo>
                    <a:pt x="56845" y="0"/>
                  </a:lnTo>
                  <a:lnTo>
                    <a:pt x="56845" y="25400"/>
                  </a:lnTo>
                  <a:lnTo>
                    <a:pt x="109880" y="25400"/>
                  </a:lnTo>
                  <a:lnTo>
                    <a:pt x="109880" y="180340"/>
                  </a:lnTo>
                  <a:lnTo>
                    <a:pt x="139344" y="180340"/>
                  </a:lnTo>
                  <a:lnTo>
                    <a:pt x="139344" y="25400"/>
                  </a:lnTo>
                  <a:lnTo>
                    <a:pt x="192379" y="25400"/>
                  </a:lnTo>
                  <a:lnTo>
                    <a:pt x="192379" y="0"/>
                  </a:lnTo>
                  <a:close/>
                </a:path>
                <a:path w="362584" h="180340">
                  <a:moveTo>
                    <a:pt x="362191" y="0"/>
                  </a:moveTo>
                  <a:lnTo>
                    <a:pt x="332587" y="0"/>
                  </a:lnTo>
                  <a:lnTo>
                    <a:pt x="332587" y="73660"/>
                  </a:lnTo>
                  <a:lnTo>
                    <a:pt x="249478" y="73660"/>
                  </a:lnTo>
                  <a:lnTo>
                    <a:pt x="249478" y="0"/>
                  </a:lnTo>
                  <a:lnTo>
                    <a:pt x="220002" y="0"/>
                  </a:lnTo>
                  <a:lnTo>
                    <a:pt x="220002" y="73660"/>
                  </a:lnTo>
                  <a:lnTo>
                    <a:pt x="220002" y="99060"/>
                  </a:lnTo>
                  <a:lnTo>
                    <a:pt x="220002" y="180340"/>
                  </a:lnTo>
                  <a:lnTo>
                    <a:pt x="249478" y="180340"/>
                  </a:lnTo>
                  <a:lnTo>
                    <a:pt x="249478" y="99060"/>
                  </a:lnTo>
                  <a:lnTo>
                    <a:pt x="332587" y="99060"/>
                  </a:lnTo>
                  <a:lnTo>
                    <a:pt x="332587" y="180340"/>
                  </a:lnTo>
                  <a:lnTo>
                    <a:pt x="362191" y="180340"/>
                  </a:lnTo>
                  <a:lnTo>
                    <a:pt x="362191" y="99060"/>
                  </a:lnTo>
                  <a:lnTo>
                    <a:pt x="362191" y="73660"/>
                  </a:lnTo>
                  <a:lnTo>
                    <a:pt x="362191" y="0"/>
                  </a:lnTo>
                  <a:close/>
                </a:path>
              </a:pathLst>
            </a:custGeom>
            <a:solidFill>
              <a:srgbClr val="7A7C81"/>
            </a:solidFill>
          </p:spPr>
          <p:txBody>
            <a:bodyPr wrap="square" lIns="0" tIns="0" rIns="0" bIns="0" rtlCol="0"/>
            <a:lstStyle/>
            <a:p>
              <a:endParaRPr/>
            </a:p>
          </p:txBody>
        </p:sp>
        <p:pic>
          <p:nvPicPr>
            <p:cNvPr id="40" name="object 12">
              <a:extLst>
                <a:ext uri="{FF2B5EF4-FFF2-40B4-BE49-F238E27FC236}">
                  <a16:creationId xmlns:a16="http://schemas.microsoft.com/office/drawing/2014/main" id="{71FE535B-FE57-79F6-E4A0-2BE2C4E53236}"/>
                </a:ext>
              </a:extLst>
            </p:cNvPr>
            <p:cNvPicPr/>
            <p:nvPr/>
          </p:nvPicPr>
          <p:blipFill>
            <a:blip r:embed="rId7" cstate="print"/>
            <a:stretch>
              <a:fillRect/>
            </a:stretch>
          </p:blipFill>
          <p:spPr>
            <a:xfrm>
              <a:off x="18717022" y="962781"/>
              <a:ext cx="168947" cy="185596"/>
            </a:xfrm>
            <a:prstGeom prst="rect">
              <a:avLst/>
            </a:prstGeom>
          </p:spPr>
        </p:pic>
        <p:pic>
          <p:nvPicPr>
            <p:cNvPr id="41" name="object 13">
              <a:extLst>
                <a:ext uri="{FF2B5EF4-FFF2-40B4-BE49-F238E27FC236}">
                  <a16:creationId xmlns:a16="http://schemas.microsoft.com/office/drawing/2014/main" id="{3149D3DB-9920-0A60-F90B-3173F99FBD65}"/>
                </a:ext>
              </a:extLst>
            </p:cNvPr>
            <p:cNvPicPr/>
            <p:nvPr/>
          </p:nvPicPr>
          <p:blipFill>
            <a:blip r:embed="rId8" cstate="print"/>
            <a:stretch>
              <a:fillRect/>
            </a:stretch>
          </p:blipFill>
          <p:spPr>
            <a:xfrm>
              <a:off x="18923085" y="965618"/>
              <a:ext cx="142927" cy="182758"/>
            </a:xfrm>
            <a:prstGeom prst="rect">
              <a:avLst/>
            </a:prstGeom>
          </p:spPr>
        </p:pic>
      </p:grpSp>
      <p:sp>
        <p:nvSpPr>
          <p:cNvPr id="42" name="object 14">
            <a:extLst>
              <a:ext uri="{FF2B5EF4-FFF2-40B4-BE49-F238E27FC236}">
                <a16:creationId xmlns:a16="http://schemas.microsoft.com/office/drawing/2014/main" id="{227C4C00-786E-1002-6690-0C0DA51B5E50}"/>
              </a:ext>
            </a:extLst>
          </p:cNvPr>
          <p:cNvSpPr/>
          <p:nvPr userDrawn="1"/>
        </p:nvSpPr>
        <p:spPr>
          <a:xfrm>
            <a:off x="19091898" y="965566"/>
            <a:ext cx="135890" cy="180340"/>
          </a:xfrm>
          <a:custGeom>
            <a:avLst/>
            <a:gdLst/>
            <a:ahLst/>
            <a:cxnLst/>
            <a:rect l="l" t="t" r="r" b="b"/>
            <a:pathLst>
              <a:path w="135890" h="180340">
                <a:moveTo>
                  <a:pt x="135534" y="0"/>
                </a:moveTo>
                <a:lnTo>
                  <a:pt x="0" y="0"/>
                </a:lnTo>
                <a:lnTo>
                  <a:pt x="0" y="25400"/>
                </a:lnTo>
                <a:lnTo>
                  <a:pt x="53022" y="25400"/>
                </a:lnTo>
                <a:lnTo>
                  <a:pt x="53022" y="180340"/>
                </a:lnTo>
                <a:lnTo>
                  <a:pt x="82499" y="180340"/>
                </a:lnTo>
                <a:lnTo>
                  <a:pt x="82499" y="25400"/>
                </a:lnTo>
                <a:lnTo>
                  <a:pt x="135534" y="25400"/>
                </a:lnTo>
                <a:lnTo>
                  <a:pt x="135534" y="0"/>
                </a:lnTo>
                <a:close/>
              </a:path>
            </a:pathLst>
          </a:custGeom>
          <a:solidFill>
            <a:srgbClr val="7A7C81"/>
          </a:solidFill>
        </p:spPr>
        <p:txBody>
          <a:bodyPr wrap="square" lIns="0" tIns="0" rIns="0" bIns="0" rtlCol="0"/>
          <a:lstStyle/>
          <a:p>
            <a:endParaRPr/>
          </a:p>
        </p:txBody>
      </p:sp>
      <p:sp>
        <p:nvSpPr>
          <p:cNvPr id="43" name="object 15">
            <a:extLst>
              <a:ext uri="{FF2B5EF4-FFF2-40B4-BE49-F238E27FC236}">
                <a16:creationId xmlns:a16="http://schemas.microsoft.com/office/drawing/2014/main" id="{128F738E-BEA7-1A9A-8C2C-928A3903E91C}"/>
              </a:ext>
            </a:extLst>
          </p:cNvPr>
          <p:cNvSpPr/>
          <p:nvPr userDrawn="1"/>
        </p:nvSpPr>
        <p:spPr>
          <a:xfrm>
            <a:off x="18065725" y="1229409"/>
            <a:ext cx="142875" cy="180975"/>
          </a:xfrm>
          <a:custGeom>
            <a:avLst/>
            <a:gdLst/>
            <a:ahLst/>
            <a:cxnLst/>
            <a:rect l="l" t="t" r="r" b="b"/>
            <a:pathLst>
              <a:path w="142875" h="180975">
                <a:moveTo>
                  <a:pt x="98767" y="169291"/>
                </a:moveTo>
                <a:lnTo>
                  <a:pt x="12598" y="169291"/>
                </a:lnTo>
                <a:lnTo>
                  <a:pt x="12598" y="381"/>
                </a:lnTo>
                <a:lnTo>
                  <a:pt x="0" y="381"/>
                </a:lnTo>
                <a:lnTo>
                  <a:pt x="0" y="169291"/>
                </a:lnTo>
                <a:lnTo>
                  <a:pt x="0" y="180721"/>
                </a:lnTo>
                <a:lnTo>
                  <a:pt x="98767" y="180721"/>
                </a:lnTo>
                <a:lnTo>
                  <a:pt x="98767" y="169291"/>
                </a:lnTo>
                <a:close/>
              </a:path>
              <a:path w="142875" h="180975">
                <a:moveTo>
                  <a:pt x="142532" y="0"/>
                </a:moveTo>
                <a:lnTo>
                  <a:pt x="129921" y="0"/>
                </a:lnTo>
                <a:lnTo>
                  <a:pt x="129921" y="180733"/>
                </a:lnTo>
                <a:lnTo>
                  <a:pt x="142532" y="180733"/>
                </a:lnTo>
                <a:lnTo>
                  <a:pt x="142532" y="0"/>
                </a:lnTo>
                <a:close/>
              </a:path>
            </a:pathLst>
          </a:custGeom>
          <a:solidFill>
            <a:srgbClr val="7A7C81"/>
          </a:solidFill>
        </p:spPr>
        <p:txBody>
          <a:bodyPr wrap="square" lIns="0" tIns="0" rIns="0" bIns="0" rtlCol="0"/>
          <a:lstStyle/>
          <a:p>
            <a:endParaRPr/>
          </a:p>
        </p:txBody>
      </p:sp>
      <p:grpSp>
        <p:nvGrpSpPr>
          <p:cNvPr id="44" name="object 16">
            <a:extLst>
              <a:ext uri="{FF2B5EF4-FFF2-40B4-BE49-F238E27FC236}">
                <a16:creationId xmlns:a16="http://schemas.microsoft.com/office/drawing/2014/main" id="{EE767C1E-0307-111B-020D-FF490A14F214}"/>
              </a:ext>
            </a:extLst>
          </p:cNvPr>
          <p:cNvGrpSpPr/>
          <p:nvPr userDrawn="1"/>
        </p:nvGrpSpPr>
        <p:grpSpPr>
          <a:xfrm>
            <a:off x="18235083" y="1226554"/>
            <a:ext cx="1077595" cy="186055"/>
            <a:chOff x="18235083" y="1226554"/>
            <a:chExt cx="1077595" cy="186055"/>
          </a:xfrm>
        </p:grpSpPr>
        <p:sp>
          <p:nvSpPr>
            <p:cNvPr id="45" name="object 17">
              <a:extLst>
                <a:ext uri="{FF2B5EF4-FFF2-40B4-BE49-F238E27FC236}">
                  <a16:creationId xmlns:a16="http://schemas.microsoft.com/office/drawing/2014/main" id="{300C3ADE-8DC4-FE7C-FD51-D23B77600441}"/>
                </a:ext>
              </a:extLst>
            </p:cNvPr>
            <p:cNvSpPr/>
            <p:nvPr/>
          </p:nvSpPr>
          <p:spPr>
            <a:xfrm>
              <a:off x="18235080" y="1229409"/>
              <a:ext cx="170180" cy="180975"/>
            </a:xfrm>
            <a:custGeom>
              <a:avLst/>
              <a:gdLst/>
              <a:ahLst/>
              <a:cxnLst/>
              <a:rect l="l" t="t" r="r" b="b"/>
              <a:pathLst>
                <a:path w="170180" h="180975">
                  <a:moveTo>
                    <a:pt x="130175" y="381"/>
                  </a:moveTo>
                  <a:lnTo>
                    <a:pt x="0" y="381"/>
                  </a:lnTo>
                  <a:lnTo>
                    <a:pt x="0" y="11811"/>
                  </a:lnTo>
                  <a:lnTo>
                    <a:pt x="58724" y="11811"/>
                  </a:lnTo>
                  <a:lnTo>
                    <a:pt x="58724" y="180721"/>
                  </a:lnTo>
                  <a:lnTo>
                    <a:pt x="71450" y="180721"/>
                  </a:lnTo>
                  <a:lnTo>
                    <a:pt x="71450" y="11811"/>
                  </a:lnTo>
                  <a:lnTo>
                    <a:pt x="130175" y="11811"/>
                  </a:lnTo>
                  <a:lnTo>
                    <a:pt x="130175" y="381"/>
                  </a:lnTo>
                  <a:close/>
                </a:path>
                <a:path w="170180" h="180975">
                  <a:moveTo>
                    <a:pt x="169608" y="0"/>
                  </a:moveTo>
                  <a:lnTo>
                    <a:pt x="156997" y="0"/>
                  </a:lnTo>
                  <a:lnTo>
                    <a:pt x="156997" y="180733"/>
                  </a:lnTo>
                  <a:lnTo>
                    <a:pt x="169608" y="180733"/>
                  </a:lnTo>
                  <a:lnTo>
                    <a:pt x="169608" y="0"/>
                  </a:lnTo>
                  <a:close/>
                </a:path>
              </a:pathLst>
            </a:custGeom>
            <a:solidFill>
              <a:srgbClr val="7A7C81"/>
            </a:solidFill>
          </p:spPr>
          <p:txBody>
            <a:bodyPr wrap="square" lIns="0" tIns="0" rIns="0" bIns="0" rtlCol="0"/>
            <a:lstStyle/>
            <a:p>
              <a:endParaRPr/>
            </a:p>
          </p:txBody>
        </p:sp>
        <p:pic>
          <p:nvPicPr>
            <p:cNvPr id="46" name="object 18">
              <a:extLst>
                <a:ext uri="{FF2B5EF4-FFF2-40B4-BE49-F238E27FC236}">
                  <a16:creationId xmlns:a16="http://schemas.microsoft.com/office/drawing/2014/main" id="{3508BF80-2107-7E20-18D6-542589FD3101}"/>
                </a:ext>
              </a:extLst>
            </p:cNvPr>
            <p:cNvPicPr/>
            <p:nvPr/>
          </p:nvPicPr>
          <p:blipFill>
            <a:blip r:embed="rId9" cstate="print"/>
            <a:stretch>
              <a:fillRect/>
            </a:stretch>
          </p:blipFill>
          <p:spPr>
            <a:xfrm>
              <a:off x="18446220" y="1226554"/>
              <a:ext cx="147367" cy="186046"/>
            </a:xfrm>
            <a:prstGeom prst="rect">
              <a:avLst/>
            </a:prstGeom>
          </p:spPr>
        </p:pic>
        <p:pic>
          <p:nvPicPr>
            <p:cNvPr id="47" name="object 19">
              <a:extLst>
                <a:ext uri="{FF2B5EF4-FFF2-40B4-BE49-F238E27FC236}">
                  <a16:creationId xmlns:a16="http://schemas.microsoft.com/office/drawing/2014/main" id="{4E4A2DB1-6206-91F8-36D1-BD8BCCC51082}"/>
                </a:ext>
              </a:extLst>
            </p:cNvPr>
            <p:cNvPicPr/>
            <p:nvPr/>
          </p:nvPicPr>
          <p:blipFill>
            <a:blip r:embed="rId10" cstate="print"/>
            <a:stretch>
              <a:fillRect/>
            </a:stretch>
          </p:blipFill>
          <p:spPr>
            <a:xfrm>
              <a:off x="18613357" y="1228662"/>
              <a:ext cx="283342" cy="181470"/>
            </a:xfrm>
            <a:prstGeom prst="rect">
              <a:avLst/>
            </a:prstGeom>
          </p:spPr>
        </p:pic>
        <p:sp>
          <p:nvSpPr>
            <p:cNvPr id="48" name="object 20">
              <a:extLst>
                <a:ext uri="{FF2B5EF4-FFF2-40B4-BE49-F238E27FC236}">
                  <a16:creationId xmlns:a16="http://schemas.microsoft.com/office/drawing/2014/main" id="{F9CB9849-B0A4-99D9-8E0E-0B8D1ABB1A09}"/>
                </a:ext>
              </a:extLst>
            </p:cNvPr>
            <p:cNvSpPr/>
            <p:nvPr/>
          </p:nvSpPr>
          <p:spPr>
            <a:xfrm>
              <a:off x="18923528" y="1229407"/>
              <a:ext cx="12700" cy="180975"/>
            </a:xfrm>
            <a:custGeom>
              <a:avLst/>
              <a:gdLst/>
              <a:ahLst/>
              <a:cxnLst/>
              <a:rect l="l" t="t" r="r" b="b"/>
              <a:pathLst>
                <a:path w="12700" h="180975">
                  <a:moveTo>
                    <a:pt x="12606" y="0"/>
                  </a:moveTo>
                  <a:lnTo>
                    <a:pt x="0" y="0"/>
                  </a:lnTo>
                  <a:lnTo>
                    <a:pt x="0" y="180727"/>
                  </a:lnTo>
                  <a:lnTo>
                    <a:pt x="12606" y="180727"/>
                  </a:lnTo>
                  <a:lnTo>
                    <a:pt x="12606" y="0"/>
                  </a:lnTo>
                  <a:close/>
                </a:path>
              </a:pathLst>
            </a:custGeom>
            <a:solidFill>
              <a:srgbClr val="7A7C81"/>
            </a:solidFill>
          </p:spPr>
          <p:txBody>
            <a:bodyPr wrap="square" lIns="0" tIns="0" rIns="0" bIns="0" rtlCol="0"/>
            <a:lstStyle/>
            <a:p>
              <a:endParaRPr/>
            </a:p>
          </p:txBody>
        </p:sp>
        <p:pic>
          <p:nvPicPr>
            <p:cNvPr id="49" name="object 21">
              <a:extLst>
                <a:ext uri="{FF2B5EF4-FFF2-40B4-BE49-F238E27FC236}">
                  <a16:creationId xmlns:a16="http://schemas.microsoft.com/office/drawing/2014/main" id="{EF5CE092-A781-5612-97CF-0CAB01CB1E8D}"/>
                </a:ext>
              </a:extLst>
            </p:cNvPr>
            <p:cNvPicPr/>
            <p:nvPr/>
          </p:nvPicPr>
          <p:blipFill>
            <a:blip r:embed="rId11" cstate="print"/>
            <a:stretch>
              <a:fillRect/>
            </a:stretch>
          </p:blipFill>
          <p:spPr>
            <a:xfrm>
              <a:off x="18977667" y="1226555"/>
              <a:ext cx="161576" cy="186046"/>
            </a:xfrm>
            <a:prstGeom prst="rect">
              <a:avLst/>
            </a:prstGeom>
          </p:spPr>
        </p:pic>
        <p:pic>
          <p:nvPicPr>
            <p:cNvPr id="50" name="object 22">
              <a:extLst>
                <a:ext uri="{FF2B5EF4-FFF2-40B4-BE49-F238E27FC236}">
                  <a16:creationId xmlns:a16="http://schemas.microsoft.com/office/drawing/2014/main" id="{6FB3AD6B-6716-6E45-4579-A09069FE75FA}"/>
                </a:ext>
              </a:extLst>
            </p:cNvPr>
            <p:cNvPicPr/>
            <p:nvPr/>
          </p:nvPicPr>
          <p:blipFill>
            <a:blip r:embed="rId12" cstate="print"/>
            <a:stretch>
              <a:fillRect/>
            </a:stretch>
          </p:blipFill>
          <p:spPr>
            <a:xfrm>
              <a:off x="19180778" y="1229403"/>
              <a:ext cx="131409" cy="180727"/>
            </a:xfrm>
            <a:prstGeom prst="rect">
              <a:avLst/>
            </a:prstGeom>
          </p:spPr>
        </p:pic>
      </p:grpSp>
      <p:sp>
        <p:nvSpPr>
          <p:cNvPr id="51" name="object 23">
            <a:extLst>
              <a:ext uri="{FF2B5EF4-FFF2-40B4-BE49-F238E27FC236}">
                <a16:creationId xmlns:a16="http://schemas.microsoft.com/office/drawing/2014/main" id="{FBB76F9C-9251-416E-C88B-B4CB0DEC4FA2}"/>
              </a:ext>
            </a:extLst>
          </p:cNvPr>
          <p:cNvSpPr/>
          <p:nvPr userDrawn="1"/>
        </p:nvSpPr>
        <p:spPr>
          <a:xfrm>
            <a:off x="17305002" y="681277"/>
            <a:ext cx="513715" cy="76200"/>
          </a:xfrm>
          <a:custGeom>
            <a:avLst/>
            <a:gdLst/>
            <a:ahLst/>
            <a:cxnLst/>
            <a:rect l="l" t="t" r="r" b="b"/>
            <a:pathLst>
              <a:path w="513715" h="76200">
                <a:moveTo>
                  <a:pt x="513418" y="0"/>
                </a:moveTo>
                <a:lnTo>
                  <a:pt x="0" y="0"/>
                </a:lnTo>
                <a:lnTo>
                  <a:pt x="0" y="76050"/>
                </a:lnTo>
                <a:lnTo>
                  <a:pt x="513418" y="76050"/>
                </a:lnTo>
                <a:lnTo>
                  <a:pt x="513418" y="0"/>
                </a:lnTo>
                <a:close/>
              </a:path>
            </a:pathLst>
          </a:custGeom>
          <a:solidFill>
            <a:srgbClr val="A78A4C"/>
          </a:solidFill>
        </p:spPr>
        <p:txBody>
          <a:bodyPr wrap="square" lIns="0" tIns="0" rIns="0" bIns="0" rtlCol="0"/>
          <a:lstStyle/>
          <a:p>
            <a:endParaRPr/>
          </a:p>
        </p:txBody>
      </p:sp>
      <p:sp>
        <p:nvSpPr>
          <p:cNvPr id="53" name="Inhaltsplatzhalter 52">
            <a:extLst>
              <a:ext uri="{FF2B5EF4-FFF2-40B4-BE49-F238E27FC236}">
                <a16:creationId xmlns:a16="http://schemas.microsoft.com/office/drawing/2014/main" id="{A82CE079-35E1-D408-D03C-736721997C6F}"/>
              </a:ext>
            </a:extLst>
          </p:cNvPr>
          <p:cNvSpPr>
            <a:spLocks noGrp="1"/>
          </p:cNvSpPr>
          <p:nvPr>
            <p:ph sz="quarter" idx="13"/>
          </p:nvPr>
        </p:nvSpPr>
        <p:spPr>
          <a:xfrm>
            <a:off x="1606549" y="4978399"/>
            <a:ext cx="17371117" cy="6474317"/>
          </a:xfrm>
        </p:spPr>
        <p:txBody>
          <a:bodyPr/>
          <a:lstStyle>
            <a:lvl1pPr>
              <a:defRPr sz="40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Ebene20</a:t>
            </a:r>
          </a:p>
        </p:txBody>
      </p:sp>
      <p:sp>
        <p:nvSpPr>
          <p:cNvPr id="55" name="object 27">
            <a:extLst>
              <a:ext uri="{FF2B5EF4-FFF2-40B4-BE49-F238E27FC236}">
                <a16:creationId xmlns:a16="http://schemas.microsoft.com/office/drawing/2014/main" id="{206AB66D-308F-5300-A134-9C546A265A61}"/>
              </a:ext>
            </a:extLst>
          </p:cNvPr>
          <p:cNvSpPr/>
          <p:nvPr userDrawn="1"/>
        </p:nvSpPr>
        <p:spPr>
          <a:xfrm>
            <a:off x="16098986" y="11673393"/>
            <a:ext cx="4005579" cy="677545"/>
          </a:xfrm>
          <a:custGeom>
            <a:avLst/>
            <a:gdLst/>
            <a:ahLst/>
            <a:cxnLst/>
            <a:rect l="l" t="t" r="r" b="b"/>
            <a:pathLst>
              <a:path w="4005580" h="677545">
                <a:moveTo>
                  <a:pt x="4005113" y="0"/>
                </a:moveTo>
                <a:lnTo>
                  <a:pt x="0" y="0"/>
                </a:lnTo>
                <a:lnTo>
                  <a:pt x="0" y="677036"/>
                </a:lnTo>
                <a:lnTo>
                  <a:pt x="4005113" y="677036"/>
                </a:lnTo>
              </a:path>
            </a:pathLst>
          </a:custGeom>
          <a:ln w="31412">
            <a:solidFill>
              <a:srgbClr val="A78A4C"/>
            </a:solidFill>
          </a:ln>
        </p:spPr>
        <p:txBody>
          <a:bodyPr wrap="square" lIns="0" tIns="0" rIns="0" bIns="0" rtlCol="0"/>
          <a:lstStyle/>
          <a:p>
            <a:endParaRPr/>
          </a:p>
        </p:txBody>
      </p:sp>
      <p:sp>
        <p:nvSpPr>
          <p:cNvPr id="10" name="Textplatzhalter 34">
            <a:extLst>
              <a:ext uri="{FF2B5EF4-FFF2-40B4-BE49-F238E27FC236}">
                <a16:creationId xmlns:a16="http://schemas.microsoft.com/office/drawing/2014/main" id="{8E6DC7A6-54B6-969D-B9C2-111BCAB3F05F}"/>
              </a:ext>
            </a:extLst>
          </p:cNvPr>
          <p:cNvSpPr>
            <a:spLocks noGrp="1"/>
          </p:cNvSpPr>
          <p:nvPr>
            <p:ph type="body" sz="quarter" idx="15"/>
          </p:nvPr>
        </p:nvSpPr>
        <p:spPr>
          <a:xfrm>
            <a:off x="1612069" y="2633271"/>
            <a:ext cx="13833061" cy="769441"/>
          </a:xfrm>
        </p:spPr>
        <p:txBody>
          <a:bodyPr/>
          <a:lstStyle>
            <a:lvl1pPr>
              <a:defRPr sz="5000" b="0">
                <a:solidFill>
                  <a:schemeClr val="bg1">
                    <a:lumMod val="50000"/>
                  </a:schemeClr>
                </a:solidFill>
                <a:latin typeface="+mj-lt"/>
              </a:defRPr>
            </a:lvl1pPr>
            <a:lvl2pPr>
              <a:defRPr sz="4000">
                <a:solidFill>
                  <a:schemeClr val="bg1">
                    <a:lumMod val="50000"/>
                  </a:schemeClr>
                </a:solidFill>
                <a:latin typeface="+mj-lt"/>
              </a:defRPr>
            </a:lvl2pPr>
            <a:lvl3pPr>
              <a:defRPr sz="6000">
                <a:latin typeface="+mj-lt"/>
              </a:defRPr>
            </a:lvl3pPr>
            <a:lvl4pPr>
              <a:defRPr sz="6000">
                <a:latin typeface="+mj-lt"/>
              </a:defRPr>
            </a:lvl4pPr>
            <a:lvl5pPr>
              <a:defRPr sz="6000">
                <a:latin typeface="+mj-lt"/>
              </a:defRPr>
            </a:lvl5pPr>
          </a:lstStyle>
          <a:p>
            <a:pPr lvl="0"/>
            <a:r>
              <a:rPr lang="de-DE" dirty="0"/>
              <a:t>Mastertextformat bearbeiten</a:t>
            </a:r>
          </a:p>
        </p:txBody>
      </p:sp>
    </p:spTree>
    <p:extLst>
      <p:ext uri="{BB962C8B-B14F-4D97-AF65-F5344CB8AC3E}">
        <p14:creationId xmlns:p14="http://schemas.microsoft.com/office/powerpoint/2010/main" val="579725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F47D03-739D-D4DC-FFAA-BA72C962EBB7}"/>
              </a:ext>
            </a:extLst>
          </p:cNvPr>
          <p:cNvSpPr>
            <a:spLocks noGrp="1"/>
          </p:cNvSpPr>
          <p:nvPr>
            <p:ph type="title"/>
          </p:nvPr>
        </p:nvSpPr>
        <p:spPr>
          <a:xfrm>
            <a:off x="1611112" y="1399683"/>
            <a:ext cx="13927338" cy="923330"/>
          </a:xfrm>
        </p:spPr>
        <p:txBody>
          <a:bodyPr/>
          <a:lstStyle>
            <a:lvl1pPr>
              <a:defRPr sz="6000" b="1">
                <a:solidFill>
                  <a:schemeClr val="accent1"/>
                </a:solidFill>
                <a:latin typeface="+mj-lt"/>
              </a:defRPr>
            </a:lvl1pPr>
          </a:lstStyle>
          <a:p>
            <a:r>
              <a:rPr lang="de-DE"/>
              <a:t>Mastertitelformat bearbeiten</a:t>
            </a:r>
          </a:p>
        </p:txBody>
      </p:sp>
      <p:sp>
        <p:nvSpPr>
          <p:cNvPr id="3" name="Fußzeilenplatzhalter 2">
            <a:extLst>
              <a:ext uri="{FF2B5EF4-FFF2-40B4-BE49-F238E27FC236}">
                <a16:creationId xmlns:a16="http://schemas.microsoft.com/office/drawing/2014/main" id="{2F0C7E04-8B71-FEC6-1C1A-A3CC7CF6E318}"/>
              </a:ext>
            </a:extLst>
          </p:cNvPr>
          <p:cNvSpPr>
            <a:spLocks noGrp="1"/>
          </p:cNvSpPr>
          <p:nvPr>
            <p:ph type="ftr" sz="quarter" idx="10"/>
          </p:nvPr>
        </p:nvSpPr>
        <p:spPr/>
        <p:txBody>
          <a:bodyPr/>
          <a:lstStyle/>
          <a:p>
            <a:r>
              <a:rPr lang="en-US"/>
              <a:t>JUSTICE WITHOUT LITIGATION II - ECONOMIC PART</a:t>
            </a:r>
            <a:endParaRPr lang="de-DE"/>
          </a:p>
        </p:txBody>
      </p:sp>
      <p:sp>
        <p:nvSpPr>
          <p:cNvPr id="4" name="Datumsplatzhalter 3">
            <a:extLst>
              <a:ext uri="{FF2B5EF4-FFF2-40B4-BE49-F238E27FC236}">
                <a16:creationId xmlns:a16="http://schemas.microsoft.com/office/drawing/2014/main" id="{5A192B04-9983-C054-884B-977902B38BBF}"/>
              </a:ext>
            </a:extLst>
          </p:cNvPr>
          <p:cNvSpPr>
            <a:spLocks noGrp="1"/>
          </p:cNvSpPr>
          <p:nvPr>
            <p:ph type="dt" sz="half" idx="11"/>
          </p:nvPr>
        </p:nvSpPr>
        <p:spPr/>
        <p:txBody>
          <a:bodyPr/>
          <a:lstStyle/>
          <a:p>
            <a:r>
              <a:rPr lang="de-DE"/>
              <a:t>28th November 2025 | Ljubljana</a:t>
            </a:r>
            <a:endParaRPr lang="en-US"/>
          </a:p>
        </p:txBody>
      </p:sp>
      <p:sp>
        <p:nvSpPr>
          <p:cNvPr id="5" name="Foliennummernplatzhalter 4">
            <a:extLst>
              <a:ext uri="{FF2B5EF4-FFF2-40B4-BE49-F238E27FC236}">
                <a16:creationId xmlns:a16="http://schemas.microsoft.com/office/drawing/2014/main" id="{5125D6F7-F4AB-1D2D-31D3-0558EEB8F0A8}"/>
              </a:ext>
            </a:extLst>
          </p:cNvPr>
          <p:cNvSpPr>
            <a:spLocks noGrp="1"/>
          </p:cNvSpPr>
          <p:nvPr>
            <p:ph type="sldNum" sz="quarter" idx="12"/>
          </p:nvPr>
        </p:nvSpPr>
        <p:spPr/>
        <p:txBody>
          <a:bodyPr/>
          <a:lstStyle/>
          <a:p>
            <a:pPr marL="38100">
              <a:lnSpc>
                <a:spcPct val="100000"/>
              </a:lnSpc>
              <a:spcBef>
                <a:spcPts val="85"/>
              </a:spcBef>
            </a:pPr>
            <a:fld id="{81D60167-4931-47E6-BA6A-407CBD079E47}" type="slidenum">
              <a:rPr lang="de-DE" spc="15" smtClean="0"/>
              <a:t>‹Nr.›</a:t>
            </a:fld>
            <a:endParaRPr lang="de-DE" spc="15" dirty="0"/>
          </a:p>
        </p:txBody>
      </p:sp>
      <p:sp>
        <p:nvSpPr>
          <p:cNvPr id="28" name="object 23">
            <a:extLst>
              <a:ext uri="{FF2B5EF4-FFF2-40B4-BE49-F238E27FC236}">
                <a16:creationId xmlns:a16="http://schemas.microsoft.com/office/drawing/2014/main" id="{BFD4C767-559D-B761-6434-849A19035F02}"/>
              </a:ext>
            </a:extLst>
          </p:cNvPr>
          <p:cNvSpPr/>
          <p:nvPr userDrawn="1"/>
        </p:nvSpPr>
        <p:spPr>
          <a:xfrm>
            <a:off x="497344" y="0"/>
            <a:ext cx="630555" cy="4417695"/>
          </a:xfrm>
          <a:custGeom>
            <a:avLst/>
            <a:gdLst/>
            <a:ahLst/>
            <a:cxnLst/>
            <a:rect l="l" t="t" r="r" b="b"/>
            <a:pathLst>
              <a:path w="630555" h="4417695">
                <a:moveTo>
                  <a:pt x="630242" y="4083639"/>
                </a:moveTo>
                <a:lnTo>
                  <a:pt x="630242" y="4073744"/>
                </a:lnTo>
                <a:lnTo>
                  <a:pt x="630106" y="4073859"/>
                </a:lnTo>
                <a:lnTo>
                  <a:pt x="629855" y="4074090"/>
                </a:lnTo>
                <a:lnTo>
                  <a:pt x="629855" y="0"/>
                </a:lnTo>
              </a:path>
              <a:path w="630555" h="4417695">
                <a:moveTo>
                  <a:pt x="2434" y="0"/>
                </a:moveTo>
                <a:lnTo>
                  <a:pt x="0" y="2699357"/>
                </a:lnTo>
                <a:lnTo>
                  <a:pt x="0" y="4417388"/>
                </a:lnTo>
                <a:lnTo>
                  <a:pt x="49735" y="4401593"/>
                </a:lnTo>
                <a:lnTo>
                  <a:pt x="98845" y="4384492"/>
                </a:lnTo>
                <a:lnTo>
                  <a:pt x="147304" y="4366102"/>
                </a:lnTo>
                <a:lnTo>
                  <a:pt x="195086" y="4346440"/>
                </a:lnTo>
                <a:lnTo>
                  <a:pt x="242168" y="4325523"/>
                </a:lnTo>
                <a:lnTo>
                  <a:pt x="288524" y="4303369"/>
                </a:lnTo>
                <a:lnTo>
                  <a:pt x="334129" y="4279994"/>
                </a:lnTo>
                <a:lnTo>
                  <a:pt x="378959" y="4255416"/>
                </a:lnTo>
                <a:lnTo>
                  <a:pt x="422987" y="4229652"/>
                </a:lnTo>
                <a:lnTo>
                  <a:pt x="466190" y="4202719"/>
                </a:lnTo>
                <a:lnTo>
                  <a:pt x="508541" y="4174634"/>
                </a:lnTo>
                <a:lnTo>
                  <a:pt x="550017" y="4145414"/>
                </a:lnTo>
                <a:lnTo>
                  <a:pt x="590593" y="4115077"/>
                </a:lnTo>
                <a:lnTo>
                  <a:pt x="630242" y="4083639"/>
                </a:lnTo>
              </a:path>
            </a:pathLst>
          </a:custGeom>
          <a:ln w="31412">
            <a:solidFill>
              <a:srgbClr val="A78A4C"/>
            </a:solidFill>
          </a:ln>
        </p:spPr>
        <p:txBody>
          <a:bodyPr wrap="square" lIns="0" tIns="0" rIns="0" bIns="0" rtlCol="0"/>
          <a:lstStyle/>
          <a:p>
            <a:endParaRPr/>
          </a:p>
        </p:txBody>
      </p:sp>
      <p:sp>
        <p:nvSpPr>
          <p:cNvPr id="6" name="object 2">
            <a:extLst>
              <a:ext uri="{FF2B5EF4-FFF2-40B4-BE49-F238E27FC236}">
                <a16:creationId xmlns:a16="http://schemas.microsoft.com/office/drawing/2014/main" id="{5355E5FF-E425-E1F3-2252-042EB33A5853}"/>
              </a:ext>
            </a:extLst>
          </p:cNvPr>
          <p:cNvSpPr/>
          <p:nvPr userDrawn="1"/>
        </p:nvSpPr>
        <p:spPr>
          <a:xfrm>
            <a:off x="17231199" y="834965"/>
            <a:ext cx="587375" cy="579755"/>
          </a:xfrm>
          <a:custGeom>
            <a:avLst/>
            <a:gdLst/>
            <a:ahLst/>
            <a:cxnLst/>
            <a:rect l="l" t="t" r="r" b="b"/>
            <a:pathLst>
              <a:path w="587375" h="579755">
                <a:moveTo>
                  <a:pt x="587259" y="0"/>
                </a:moveTo>
                <a:lnTo>
                  <a:pt x="513460" y="0"/>
                </a:lnTo>
                <a:lnTo>
                  <a:pt x="513460" y="285687"/>
                </a:lnTo>
                <a:lnTo>
                  <a:pt x="507898" y="334898"/>
                </a:lnTo>
                <a:lnTo>
                  <a:pt x="492045" y="380220"/>
                </a:lnTo>
                <a:lnTo>
                  <a:pt x="467148" y="420422"/>
                </a:lnTo>
                <a:lnTo>
                  <a:pt x="434457" y="454279"/>
                </a:lnTo>
                <a:lnTo>
                  <a:pt x="434457" y="0"/>
                </a:lnTo>
                <a:lnTo>
                  <a:pt x="358407" y="0"/>
                </a:lnTo>
                <a:lnTo>
                  <a:pt x="358407" y="495754"/>
                </a:lnTo>
                <a:lnTo>
                  <a:pt x="342810" y="499947"/>
                </a:lnTo>
                <a:lnTo>
                  <a:pt x="326785" y="503005"/>
                </a:lnTo>
                <a:lnTo>
                  <a:pt x="310376" y="504877"/>
                </a:lnTo>
                <a:lnTo>
                  <a:pt x="293624" y="505513"/>
                </a:lnTo>
                <a:lnTo>
                  <a:pt x="249374" y="501039"/>
                </a:lnTo>
                <a:lnTo>
                  <a:pt x="208134" y="488212"/>
                </a:lnTo>
                <a:lnTo>
                  <a:pt x="170795" y="467921"/>
                </a:lnTo>
                <a:lnTo>
                  <a:pt x="138248" y="441058"/>
                </a:lnTo>
                <a:lnTo>
                  <a:pt x="111383" y="408513"/>
                </a:lnTo>
                <a:lnTo>
                  <a:pt x="91090" y="371175"/>
                </a:lnTo>
                <a:lnTo>
                  <a:pt x="78262" y="329937"/>
                </a:lnTo>
                <a:lnTo>
                  <a:pt x="73788" y="285687"/>
                </a:lnTo>
                <a:lnTo>
                  <a:pt x="73788" y="272431"/>
                </a:lnTo>
                <a:lnTo>
                  <a:pt x="0" y="272431"/>
                </a:lnTo>
                <a:lnTo>
                  <a:pt x="0" y="285687"/>
                </a:lnTo>
                <a:lnTo>
                  <a:pt x="3850" y="333251"/>
                </a:lnTo>
                <a:lnTo>
                  <a:pt x="14995" y="378394"/>
                </a:lnTo>
                <a:lnTo>
                  <a:pt x="32825" y="420508"/>
                </a:lnTo>
                <a:lnTo>
                  <a:pt x="56731" y="458984"/>
                </a:lnTo>
                <a:lnTo>
                  <a:pt x="86103" y="493212"/>
                </a:lnTo>
                <a:lnTo>
                  <a:pt x="120332" y="522583"/>
                </a:lnTo>
                <a:lnTo>
                  <a:pt x="158808" y="546488"/>
                </a:lnTo>
                <a:lnTo>
                  <a:pt x="200921" y="564317"/>
                </a:lnTo>
                <a:lnTo>
                  <a:pt x="246063" y="575462"/>
                </a:lnTo>
                <a:lnTo>
                  <a:pt x="293624" y="579312"/>
                </a:lnTo>
                <a:lnTo>
                  <a:pt x="341190" y="575462"/>
                </a:lnTo>
                <a:lnTo>
                  <a:pt x="386336" y="564317"/>
                </a:lnTo>
                <a:lnTo>
                  <a:pt x="428452" y="546488"/>
                </a:lnTo>
                <a:lnTo>
                  <a:pt x="466929" y="522583"/>
                </a:lnTo>
                <a:lnTo>
                  <a:pt x="501158" y="493212"/>
                </a:lnTo>
                <a:lnTo>
                  <a:pt x="530530" y="458984"/>
                </a:lnTo>
                <a:lnTo>
                  <a:pt x="554435" y="420508"/>
                </a:lnTo>
                <a:lnTo>
                  <a:pt x="572265" y="378394"/>
                </a:lnTo>
                <a:lnTo>
                  <a:pt x="583409" y="333251"/>
                </a:lnTo>
                <a:lnTo>
                  <a:pt x="587259" y="285687"/>
                </a:lnTo>
                <a:lnTo>
                  <a:pt x="587259" y="0"/>
                </a:lnTo>
                <a:close/>
              </a:path>
            </a:pathLst>
          </a:custGeom>
          <a:solidFill>
            <a:srgbClr val="A78A4C"/>
          </a:solidFill>
        </p:spPr>
        <p:txBody>
          <a:bodyPr wrap="square" lIns="0" tIns="0" rIns="0" bIns="0" rtlCol="0"/>
          <a:lstStyle/>
          <a:p>
            <a:endParaRPr/>
          </a:p>
        </p:txBody>
      </p:sp>
      <p:grpSp>
        <p:nvGrpSpPr>
          <p:cNvPr id="7" name="object 3">
            <a:extLst>
              <a:ext uri="{FF2B5EF4-FFF2-40B4-BE49-F238E27FC236}">
                <a16:creationId xmlns:a16="http://schemas.microsoft.com/office/drawing/2014/main" id="{2D629713-AEAF-885E-A2DA-057F8F00F1BB}"/>
              </a:ext>
            </a:extLst>
          </p:cNvPr>
          <p:cNvGrpSpPr/>
          <p:nvPr userDrawn="1"/>
        </p:nvGrpSpPr>
        <p:grpSpPr>
          <a:xfrm>
            <a:off x="18055059" y="680607"/>
            <a:ext cx="1011555" cy="467995"/>
            <a:chOff x="18055059" y="680607"/>
            <a:chExt cx="1011555" cy="467995"/>
          </a:xfrm>
        </p:grpSpPr>
        <p:pic>
          <p:nvPicPr>
            <p:cNvPr id="31" name="object 4">
              <a:extLst>
                <a:ext uri="{FF2B5EF4-FFF2-40B4-BE49-F238E27FC236}">
                  <a16:creationId xmlns:a16="http://schemas.microsoft.com/office/drawing/2014/main" id="{ABBCCA30-42EE-BB55-0FF1-57E6F4490529}"/>
                </a:ext>
              </a:extLst>
            </p:cNvPr>
            <p:cNvPicPr/>
            <p:nvPr/>
          </p:nvPicPr>
          <p:blipFill>
            <a:blip r:embed="rId2" cstate="print"/>
            <a:stretch>
              <a:fillRect/>
            </a:stretch>
          </p:blipFill>
          <p:spPr>
            <a:xfrm>
              <a:off x="18065731" y="683266"/>
              <a:ext cx="91557" cy="243814"/>
            </a:xfrm>
            <a:prstGeom prst="rect">
              <a:avLst/>
            </a:prstGeom>
          </p:spPr>
        </p:pic>
        <p:pic>
          <p:nvPicPr>
            <p:cNvPr id="33" name="object 5">
              <a:extLst>
                <a:ext uri="{FF2B5EF4-FFF2-40B4-BE49-F238E27FC236}">
                  <a16:creationId xmlns:a16="http://schemas.microsoft.com/office/drawing/2014/main" id="{B8FDF681-ABFB-7F66-FF16-96EC9B23F142}"/>
                </a:ext>
              </a:extLst>
            </p:cNvPr>
            <p:cNvPicPr/>
            <p:nvPr/>
          </p:nvPicPr>
          <p:blipFill>
            <a:blip r:embed="rId3" cstate="print"/>
            <a:stretch>
              <a:fillRect/>
            </a:stretch>
          </p:blipFill>
          <p:spPr>
            <a:xfrm>
              <a:off x="18196176" y="683267"/>
              <a:ext cx="157984" cy="188088"/>
            </a:xfrm>
            <a:prstGeom prst="rect">
              <a:avLst/>
            </a:prstGeom>
          </p:spPr>
        </p:pic>
        <p:pic>
          <p:nvPicPr>
            <p:cNvPr id="34" name="object 6">
              <a:extLst>
                <a:ext uri="{FF2B5EF4-FFF2-40B4-BE49-F238E27FC236}">
                  <a16:creationId xmlns:a16="http://schemas.microsoft.com/office/drawing/2014/main" id="{44A85464-A38A-6145-56BB-4CE3D482788F}"/>
                </a:ext>
              </a:extLst>
            </p:cNvPr>
            <p:cNvPicPr/>
            <p:nvPr/>
          </p:nvPicPr>
          <p:blipFill>
            <a:blip r:embed="rId4" cstate="print"/>
            <a:stretch>
              <a:fillRect/>
            </a:stretch>
          </p:blipFill>
          <p:spPr>
            <a:xfrm>
              <a:off x="18384343" y="680607"/>
              <a:ext cx="284270" cy="190758"/>
            </a:xfrm>
            <a:prstGeom prst="rect">
              <a:avLst/>
            </a:prstGeom>
          </p:spPr>
        </p:pic>
        <p:sp>
          <p:nvSpPr>
            <p:cNvPr id="35" name="object 7">
              <a:extLst>
                <a:ext uri="{FF2B5EF4-FFF2-40B4-BE49-F238E27FC236}">
                  <a16:creationId xmlns:a16="http://schemas.microsoft.com/office/drawing/2014/main" id="{5FB6C1F4-6B58-0D50-1822-CA872078A830}"/>
                </a:ext>
              </a:extLst>
            </p:cNvPr>
            <p:cNvSpPr/>
            <p:nvPr/>
          </p:nvSpPr>
          <p:spPr>
            <a:xfrm>
              <a:off x="18695001" y="683267"/>
              <a:ext cx="50165" cy="186055"/>
            </a:xfrm>
            <a:custGeom>
              <a:avLst/>
              <a:gdLst/>
              <a:ahLst/>
              <a:cxnLst/>
              <a:rect l="l" t="t" r="r" b="b"/>
              <a:pathLst>
                <a:path w="50165" h="186055">
                  <a:moveTo>
                    <a:pt x="50134" y="0"/>
                  </a:moveTo>
                  <a:lnTo>
                    <a:pt x="0" y="0"/>
                  </a:lnTo>
                  <a:lnTo>
                    <a:pt x="0" y="185554"/>
                  </a:lnTo>
                  <a:lnTo>
                    <a:pt x="50134" y="185554"/>
                  </a:lnTo>
                  <a:lnTo>
                    <a:pt x="50134" y="0"/>
                  </a:lnTo>
                  <a:close/>
                </a:path>
              </a:pathLst>
            </a:custGeom>
            <a:solidFill>
              <a:srgbClr val="7A7C81"/>
            </a:solidFill>
          </p:spPr>
          <p:txBody>
            <a:bodyPr wrap="square" lIns="0" tIns="0" rIns="0" bIns="0" rtlCol="0"/>
            <a:lstStyle/>
            <a:p>
              <a:endParaRPr/>
            </a:p>
          </p:txBody>
        </p:sp>
        <p:pic>
          <p:nvPicPr>
            <p:cNvPr id="36" name="object 8">
              <a:extLst>
                <a:ext uri="{FF2B5EF4-FFF2-40B4-BE49-F238E27FC236}">
                  <a16:creationId xmlns:a16="http://schemas.microsoft.com/office/drawing/2014/main" id="{F2E29D5C-A7FF-ADB8-7AFA-C4D9695BCCAE}"/>
                </a:ext>
              </a:extLst>
            </p:cNvPr>
            <p:cNvPicPr/>
            <p:nvPr/>
          </p:nvPicPr>
          <p:blipFill>
            <a:blip r:embed="rId5" cstate="print"/>
            <a:stretch>
              <a:fillRect/>
            </a:stretch>
          </p:blipFill>
          <p:spPr>
            <a:xfrm>
              <a:off x="18778226" y="680607"/>
              <a:ext cx="146738" cy="190758"/>
            </a:xfrm>
            <a:prstGeom prst="rect">
              <a:avLst/>
            </a:prstGeom>
          </p:spPr>
        </p:pic>
        <p:sp>
          <p:nvSpPr>
            <p:cNvPr id="37" name="object 9">
              <a:extLst>
                <a:ext uri="{FF2B5EF4-FFF2-40B4-BE49-F238E27FC236}">
                  <a16:creationId xmlns:a16="http://schemas.microsoft.com/office/drawing/2014/main" id="{78F51688-6B85-6683-77FE-07B16398A124}"/>
                </a:ext>
              </a:extLst>
            </p:cNvPr>
            <p:cNvSpPr/>
            <p:nvPr/>
          </p:nvSpPr>
          <p:spPr>
            <a:xfrm>
              <a:off x="18952884" y="683411"/>
              <a:ext cx="109855" cy="185420"/>
            </a:xfrm>
            <a:custGeom>
              <a:avLst/>
              <a:gdLst/>
              <a:ahLst/>
              <a:cxnLst/>
              <a:rect l="l" t="t" r="r" b="b"/>
              <a:pathLst>
                <a:path w="109855" h="185419">
                  <a:moveTo>
                    <a:pt x="109601" y="0"/>
                  </a:moveTo>
                  <a:lnTo>
                    <a:pt x="0" y="0"/>
                  </a:lnTo>
                  <a:lnTo>
                    <a:pt x="0" y="40640"/>
                  </a:lnTo>
                  <a:lnTo>
                    <a:pt x="0" y="69850"/>
                  </a:lnTo>
                  <a:lnTo>
                    <a:pt x="0" y="109220"/>
                  </a:lnTo>
                  <a:lnTo>
                    <a:pt x="0" y="144780"/>
                  </a:lnTo>
                  <a:lnTo>
                    <a:pt x="0" y="185420"/>
                  </a:lnTo>
                  <a:lnTo>
                    <a:pt x="109601" y="185420"/>
                  </a:lnTo>
                  <a:lnTo>
                    <a:pt x="109601" y="144780"/>
                  </a:lnTo>
                  <a:lnTo>
                    <a:pt x="49885" y="144780"/>
                  </a:lnTo>
                  <a:lnTo>
                    <a:pt x="49885" y="109220"/>
                  </a:lnTo>
                  <a:lnTo>
                    <a:pt x="105181" y="109220"/>
                  </a:lnTo>
                  <a:lnTo>
                    <a:pt x="105181" y="69850"/>
                  </a:lnTo>
                  <a:lnTo>
                    <a:pt x="49885" y="69850"/>
                  </a:lnTo>
                  <a:lnTo>
                    <a:pt x="49885" y="40640"/>
                  </a:lnTo>
                  <a:lnTo>
                    <a:pt x="109601" y="40640"/>
                  </a:lnTo>
                  <a:lnTo>
                    <a:pt x="109601" y="0"/>
                  </a:lnTo>
                  <a:close/>
                </a:path>
              </a:pathLst>
            </a:custGeom>
            <a:solidFill>
              <a:srgbClr val="7A7C81"/>
            </a:solidFill>
          </p:spPr>
          <p:txBody>
            <a:bodyPr wrap="square" lIns="0" tIns="0" rIns="0" bIns="0" rtlCol="0"/>
            <a:lstStyle/>
            <a:p>
              <a:endParaRPr/>
            </a:p>
          </p:txBody>
        </p:sp>
        <p:pic>
          <p:nvPicPr>
            <p:cNvPr id="38" name="object 10">
              <a:extLst>
                <a:ext uri="{FF2B5EF4-FFF2-40B4-BE49-F238E27FC236}">
                  <a16:creationId xmlns:a16="http://schemas.microsoft.com/office/drawing/2014/main" id="{B5D74ACE-9773-73BD-1E52-D3C22D7E0B6B}"/>
                </a:ext>
              </a:extLst>
            </p:cNvPr>
            <p:cNvPicPr/>
            <p:nvPr/>
          </p:nvPicPr>
          <p:blipFill>
            <a:blip r:embed="rId6" cstate="print"/>
            <a:stretch>
              <a:fillRect/>
            </a:stretch>
          </p:blipFill>
          <p:spPr>
            <a:xfrm>
              <a:off x="18055059" y="965618"/>
              <a:ext cx="235657" cy="180287"/>
            </a:xfrm>
            <a:prstGeom prst="rect">
              <a:avLst/>
            </a:prstGeom>
          </p:spPr>
        </p:pic>
        <p:sp>
          <p:nvSpPr>
            <p:cNvPr id="39" name="object 11">
              <a:extLst>
                <a:ext uri="{FF2B5EF4-FFF2-40B4-BE49-F238E27FC236}">
                  <a16:creationId xmlns:a16="http://schemas.microsoft.com/office/drawing/2014/main" id="{6CBADF5D-887F-B94E-F801-64FDC82B8976}"/>
                </a:ext>
              </a:extLst>
            </p:cNvPr>
            <p:cNvSpPr/>
            <p:nvPr/>
          </p:nvSpPr>
          <p:spPr>
            <a:xfrm>
              <a:off x="18316233" y="965566"/>
              <a:ext cx="362585" cy="180340"/>
            </a:xfrm>
            <a:custGeom>
              <a:avLst/>
              <a:gdLst/>
              <a:ahLst/>
              <a:cxnLst/>
              <a:rect l="l" t="t" r="r" b="b"/>
              <a:pathLst>
                <a:path w="362584" h="180340">
                  <a:moveTo>
                    <a:pt x="29476" y="50"/>
                  </a:moveTo>
                  <a:lnTo>
                    <a:pt x="0" y="50"/>
                  </a:lnTo>
                  <a:lnTo>
                    <a:pt x="0" y="180340"/>
                  </a:lnTo>
                  <a:lnTo>
                    <a:pt x="29476" y="180340"/>
                  </a:lnTo>
                  <a:lnTo>
                    <a:pt x="29476" y="50"/>
                  </a:lnTo>
                  <a:close/>
                </a:path>
                <a:path w="362584" h="180340">
                  <a:moveTo>
                    <a:pt x="192379" y="0"/>
                  </a:moveTo>
                  <a:lnTo>
                    <a:pt x="56845" y="0"/>
                  </a:lnTo>
                  <a:lnTo>
                    <a:pt x="56845" y="25400"/>
                  </a:lnTo>
                  <a:lnTo>
                    <a:pt x="109880" y="25400"/>
                  </a:lnTo>
                  <a:lnTo>
                    <a:pt x="109880" y="180340"/>
                  </a:lnTo>
                  <a:lnTo>
                    <a:pt x="139344" y="180340"/>
                  </a:lnTo>
                  <a:lnTo>
                    <a:pt x="139344" y="25400"/>
                  </a:lnTo>
                  <a:lnTo>
                    <a:pt x="192379" y="25400"/>
                  </a:lnTo>
                  <a:lnTo>
                    <a:pt x="192379" y="0"/>
                  </a:lnTo>
                  <a:close/>
                </a:path>
                <a:path w="362584" h="180340">
                  <a:moveTo>
                    <a:pt x="362191" y="0"/>
                  </a:moveTo>
                  <a:lnTo>
                    <a:pt x="332587" y="0"/>
                  </a:lnTo>
                  <a:lnTo>
                    <a:pt x="332587" y="73660"/>
                  </a:lnTo>
                  <a:lnTo>
                    <a:pt x="249478" y="73660"/>
                  </a:lnTo>
                  <a:lnTo>
                    <a:pt x="249478" y="0"/>
                  </a:lnTo>
                  <a:lnTo>
                    <a:pt x="220002" y="0"/>
                  </a:lnTo>
                  <a:lnTo>
                    <a:pt x="220002" y="73660"/>
                  </a:lnTo>
                  <a:lnTo>
                    <a:pt x="220002" y="99060"/>
                  </a:lnTo>
                  <a:lnTo>
                    <a:pt x="220002" y="180340"/>
                  </a:lnTo>
                  <a:lnTo>
                    <a:pt x="249478" y="180340"/>
                  </a:lnTo>
                  <a:lnTo>
                    <a:pt x="249478" y="99060"/>
                  </a:lnTo>
                  <a:lnTo>
                    <a:pt x="332587" y="99060"/>
                  </a:lnTo>
                  <a:lnTo>
                    <a:pt x="332587" y="180340"/>
                  </a:lnTo>
                  <a:lnTo>
                    <a:pt x="362191" y="180340"/>
                  </a:lnTo>
                  <a:lnTo>
                    <a:pt x="362191" y="99060"/>
                  </a:lnTo>
                  <a:lnTo>
                    <a:pt x="362191" y="73660"/>
                  </a:lnTo>
                  <a:lnTo>
                    <a:pt x="362191" y="0"/>
                  </a:lnTo>
                  <a:close/>
                </a:path>
              </a:pathLst>
            </a:custGeom>
            <a:solidFill>
              <a:srgbClr val="7A7C81"/>
            </a:solidFill>
          </p:spPr>
          <p:txBody>
            <a:bodyPr wrap="square" lIns="0" tIns="0" rIns="0" bIns="0" rtlCol="0"/>
            <a:lstStyle/>
            <a:p>
              <a:endParaRPr/>
            </a:p>
          </p:txBody>
        </p:sp>
        <p:pic>
          <p:nvPicPr>
            <p:cNvPr id="40" name="object 12">
              <a:extLst>
                <a:ext uri="{FF2B5EF4-FFF2-40B4-BE49-F238E27FC236}">
                  <a16:creationId xmlns:a16="http://schemas.microsoft.com/office/drawing/2014/main" id="{71FE535B-FE57-79F6-E4A0-2BE2C4E53236}"/>
                </a:ext>
              </a:extLst>
            </p:cNvPr>
            <p:cNvPicPr/>
            <p:nvPr/>
          </p:nvPicPr>
          <p:blipFill>
            <a:blip r:embed="rId7" cstate="print"/>
            <a:stretch>
              <a:fillRect/>
            </a:stretch>
          </p:blipFill>
          <p:spPr>
            <a:xfrm>
              <a:off x="18717022" y="962781"/>
              <a:ext cx="168947" cy="185596"/>
            </a:xfrm>
            <a:prstGeom prst="rect">
              <a:avLst/>
            </a:prstGeom>
          </p:spPr>
        </p:pic>
        <p:pic>
          <p:nvPicPr>
            <p:cNvPr id="41" name="object 13">
              <a:extLst>
                <a:ext uri="{FF2B5EF4-FFF2-40B4-BE49-F238E27FC236}">
                  <a16:creationId xmlns:a16="http://schemas.microsoft.com/office/drawing/2014/main" id="{3149D3DB-9920-0A60-F90B-3173F99FBD65}"/>
                </a:ext>
              </a:extLst>
            </p:cNvPr>
            <p:cNvPicPr/>
            <p:nvPr/>
          </p:nvPicPr>
          <p:blipFill>
            <a:blip r:embed="rId8" cstate="print"/>
            <a:stretch>
              <a:fillRect/>
            </a:stretch>
          </p:blipFill>
          <p:spPr>
            <a:xfrm>
              <a:off x="18923085" y="965618"/>
              <a:ext cx="142927" cy="182758"/>
            </a:xfrm>
            <a:prstGeom prst="rect">
              <a:avLst/>
            </a:prstGeom>
          </p:spPr>
        </p:pic>
      </p:grpSp>
      <p:sp>
        <p:nvSpPr>
          <p:cNvPr id="42" name="object 14">
            <a:extLst>
              <a:ext uri="{FF2B5EF4-FFF2-40B4-BE49-F238E27FC236}">
                <a16:creationId xmlns:a16="http://schemas.microsoft.com/office/drawing/2014/main" id="{227C4C00-786E-1002-6690-0C0DA51B5E50}"/>
              </a:ext>
            </a:extLst>
          </p:cNvPr>
          <p:cNvSpPr/>
          <p:nvPr userDrawn="1"/>
        </p:nvSpPr>
        <p:spPr>
          <a:xfrm>
            <a:off x="19091898" y="965566"/>
            <a:ext cx="135890" cy="180340"/>
          </a:xfrm>
          <a:custGeom>
            <a:avLst/>
            <a:gdLst/>
            <a:ahLst/>
            <a:cxnLst/>
            <a:rect l="l" t="t" r="r" b="b"/>
            <a:pathLst>
              <a:path w="135890" h="180340">
                <a:moveTo>
                  <a:pt x="135534" y="0"/>
                </a:moveTo>
                <a:lnTo>
                  <a:pt x="0" y="0"/>
                </a:lnTo>
                <a:lnTo>
                  <a:pt x="0" y="25400"/>
                </a:lnTo>
                <a:lnTo>
                  <a:pt x="53022" y="25400"/>
                </a:lnTo>
                <a:lnTo>
                  <a:pt x="53022" y="180340"/>
                </a:lnTo>
                <a:lnTo>
                  <a:pt x="82499" y="180340"/>
                </a:lnTo>
                <a:lnTo>
                  <a:pt x="82499" y="25400"/>
                </a:lnTo>
                <a:lnTo>
                  <a:pt x="135534" y="25400"/>
                </a:lnTo>
                <a:lnTo>
                  <a:pt x="135534" y="0"/>
                </a:lnTo>
                <a:close/>
              </a:path>
            </a:pathLst>
          </a:custGeom>
          <a:solidFill>
            <a:srgbClr val="7A7C81"/>
          </a:solidFill>
        </p:spPr>
        <p:txBody>
          <a:bodyPr wrap="square" lIns="0" tIns="0" rIns="0" bIns="0" rtlCol="0"/>
          <a:lstStyle/>
          <a:p>
            <a:endParaRPr/>
          </a:p>
        </p:txBody>
      </p:sp>
      <p:sp>
        <p:nvSpPr>
          <p:cNvPr id="43" name="object 15">
            <a:extLst>
              <a:ext uri="{FF2B5EF4-FFF2-40B4-BE49-F238E27FC236}">
                <a16:creationId xmlns:a16="http://schemas.microsoft.com/office/drawing/2014/main" id="{128F738E-BEA7-1A9A-8C2C-928A3903E91C}"/>
              </a:ext>
            </a:extLst>
          </p:cNvPr>
          <p:cNvSpPr/>
          <p:nvPr userDrawn="1"/>
        </p:nvSpPr>
        <p:spPr>
          <a:xfrm>
            <a:off x="18065725" y="1229409"/>
            <a:ext cx="142875" cy="180975"/>
          </a:xfrm>
          <a:custGeom>
            <a:avLst/>
            <a:gdLst/>
            <a:ahLst/>
            <a:cxnLst/>
            <a:rect l="l" t="t" r="r" b="b"/>
            <a:pathLst>
              <a:path w="142875" h="180975">
                <a:moveTo>
                  <a:pt x="98767" y="169291"/>
                </a:moveTo>
                <a:lnTo>
                  <a:pt x="12598" y="169291"/>
                </a:lnTo>
                <a:lnTo>
                  <a:pt x="12598" y="381"/>
                </a:lnTo>
                <a:lnTo>
                  <a:pt x="0" y="381"/>
                </a:lnTo>
                <a:lnTo>
                  <a:pt x="0" y="169291"/>
                </a:lnTo>
                <a:lnTo>
                  <a:pt x="0" y="180721"/>
                </a:lnTo>
                <a:lnTo>
                  <a:pt x="98767" y="180721"/>
                </a:lnTo>
                <a:lnTo>
                  <a:pt x="98767" y="169291"/>
                </a:lnTo>
                <a:close/>
              </a:path>
              <a:path w="142875" h="180975">
                <a:moveTo>
                  <a:pt x="142532" y="0"/>
                </a:moveTo>
                <a:lnTo>
                  <a:pt x="129921" y="0"/>
                </a:lnTo>
                <a:lnTo>
                  <a:pt x="129921" y="180733"/>
                </a:lnTo>
                <a:lnTo>
                  <a:pt x="142532" y="180733"/>
                </a:lnTo>
                <a:lnTo>
                  <a:pt x="142532" y="0"/>
                </a:lnTo>
                <a:close/>
              </a:path>
            </a:pathLst>
          </a:custGeom>
          <a:solidFill>
            <a:srgbClr val="7A7C81"/>
          </a:solidFill>
        </p:spPr>
        <p:txBody>
          <a:bodyPr wrap="square" lIns="0" tIns="0" rIns="0" bIns="0" rtlCol="0"/>
          <a:lstStyle/>
          <a:p>
            <a:endParaRPr/>
          </a:p>
        </p:txBody>
      </p:sp>
      <p:grpSp>
        <p:nvGrpSpPr>
          <p:cNvPr id="44" name="object 16">
            <a:extLst>
              <a:ext uri="{FF2B5EF4-FFF2-40B4-BE49-F238E27FC236}">
                <a16:creationId xmlns:a16="http://schemas.microsoft.com/office/drawing/2014/main" id="{EE767C1E-0307-111B-020D-FF490A14F214}"/>
              </a:ext>
            </a:extLst>
          </p:cNvPr>
          <p:cNvGrpSpPr/>
          <p:nvPr userDrawn="1"/>
        </p:nvGrpSpPr>
        <p:grpSpPr>
          <a:xfrm>
            <a:off x="18235083" y="1226554"/>
            <a:ext cx="1077595" cy="186055"/>
            <a:chOff x="18235083" y="1226554"/>
            <a:chExt cx="1077595" cy="186055"/>
          </a:xfrm>
        </p:grpSpPr>
        <p:sp>
          <p:nvSpPr>
            <p:cNvPr id="45" name="object 17">
              <a:extLst>
                <a:ext uri="{FF2B5EF4-FFF2-40B4-BE49-F238E27FC236}">
                  <a16:creationId xmlns:a16="http://schemas.microsoft.com/office/drawing/2014/main" id="{300C3ADE-8DC4-FE7C-FD51-D23B77600441}"/>
                </a:ext>
              </a:extLst>
            </p:cNvPr>
            <p:cNvSpPr/>
            <p:nvPr/>
          </p:nvSpPr>
          <p:spPr>
            <a:xfrm>
              <a:off x="18235080" y="1229409"/>
              <a:ext cx="170180" cy="180975"/>
            </a:xfrm>
            <a:custGeom>
              <a:avLst/>
              <a:gdLst/>
              <a:ahLst/>
              <a:cxnLst/>
              <a:rect l="l" t="t" r="r" b="b"/>
              <a:pathLst>
                <a:path w="170180" h="180975">
                  <a:moveTo>
                    <a:pt x="130175" y="381"/>
                  </a:moveTo>
                  <a:lnTo>
                    <a:pt x="0" y="381"/>
                  </a:lnTo>
                  <a:lnTo>
                    <a:pt x="0" y="11811"/>
                  </a:lnTo>
                  <a:lnTo>
                    <a:pt x="58724" y="11811"/>
                  </a:lnTo>
                  <a:lnTo>
                    <a:pt x="58724" y="180721"/>
                  </a:lnTo>
                  <a:lnTo>
                    <a:pt x="71450" y="180721"/>
                  </a:lnTo>
                  <a:lnTo>
                    <a:pt x="71450" y="11811"/>
                  </a:lnTo>
                  <a:lnTo>
                    <a:pt x="130175" y="11811"/>
                  </a:lnTo>
                  <a:lnTo>
                    <a:pt x="130175" y="381"/>
                  </a:lnTo>
                  <a:close/>
                </a:path>
                <a:path w="170180" h="180975">
                  <a:moveTo>
                    <a:pt x="169608" y="0"/>
                  </a:moveTo>
                  <a:lnTo>
                    <a:pt x="156997" y="0"/>
                  </a:lnTo>
                  <a:lnTo>
                    <a:pt x="156997" y="180733"/>
                  </a:lnTo>
                  <a:lnTo>
                    <a:pt x="169608" y="180733"/>
                  </a:lnTo>
                  <a:lnTo>
                    <a:pt x="169608" y="0"/>
                  </a:lnTo>
                  <a:close/>
                </a:path>
              </a:pathLst>
            </a:custGeom>
            <a:solidFill>
              <a:srgbClr val="7A7C81"/>
            </a:solidFill>
          </p:spPr>
          <p:txBody>
            <a:bodyPr wrap="square" lIns="0" tIns="0" rIns="0" bIns="0" rtlCol="0"/>
            <a:lstStyle/>
            <a:p>
              <a:endParaRPr/>
            </a:p>
          </p:txBody>
        </p:sp>
        <p:pic>
          <p:nvPicPr>
            <p:cNvPr id="46" name="object 18">
              <a:extLst>
                <a:ext uri="{FF2B5EF4-FFF2-40B4-BE49-F238E27FC236}">
                  <a16:creationId xmlns:a16="http://schemas.microsoft.com/office/drawing/2014/main" id="{3508BF80-2107-7E20-18D6-542589FD3101}"/>
                </a:ext>
              </a:extLst>
            </p:cNvPr>
            <p:cNvPicPr/>
            <p:nvPr/>
          </p:nvPicPr>
          <p:blipFill>
            <a:blip r:embed="rId9" cstate="print"/>
            <a:stretch>
              <a:fillRect/>
            </a:stretch>
          </p:blipFill>
          <p:spPr>
            <a:xfrm>
              <a:off x="18446220" y="1226554"/>
              <a:ext cx="147367" cy="186046"/>
            </a:xfrm>
            <a:prstGeom prst="rect">
              <a:avLst/>
            </a:prstGeom>
          </p:spPr>
        </p:pic>
        <p:pic>
          <p:nvPicPr>
            <p:cNvPr id="47" name="object 19">
              <a:extLst>
                <a:ext uri="{FF2B5EF4-FFF2-40B4-BE49-F238E27FC236}">
                  <a16:creationId xmlns:a16="http://schemas.microsoft.com/office/drawing/2014/main" id="{4E4A2DB1-6206-91F8-36D1-BD8BCCC51082}"/>
                </a:ext>
              </a:extLst>
            </p:cNvPr>
            <p:cNvPicPr/>
            <p:nvPr/>
          </p:nvPicPr>
          <p:blipFill>
            <a:blip r:embed="rId10" cstate="print"/>
            <a:stretch>
              <a:fillRect/>
            </a:stretch>
          </p:blipFill>
          <p:spPr>
            <a:xfrm>
              <a:off x="18613357" y="1228662"/>
              <a:ext cx="283342" cy="181470"/>
            </a:xfrm>
            <a:prstGeom prst="rect">
              <a:avLst/>
            </a:prstGeom>
          </p:spPr>
        </p:pic>
        <p:sp>
          <p:nvSpPr>
            <p:cNvPr id="48" name="object 20">
              <a:extLst>
                <a:ext uri="{FF2B5EF4-FFF2-40B4-BE49-F238E27FC236}">
                  <a16:creationId xmlns:a16="http://schemas.microsoft.com/office/drawing/2014/main" id="{F9CB9849-B0A4-99D9-8E0E-0B8D1ABB1A09}"/>
                </a:ext>
              </a:extLst>
            </p:cNvPr>
            <p:cNvSpPr/>
            <p:nvPr/>
          </p:nvSpPr>
          <p:spPr>
            <a:xfrm>
              <a:off x="18923528" y="1229407"/>
              <a:ext cx="12700" cy="180975"/>
            </a:xfrm>
            <a:custGeom>
              <a:avLst/>
              <a:gdLst/>
              <a:ahLst/>
              <a:cxnLst/>
              <a:rect l="l" t="t" r="r" b="b"/>
              <a:pathLst>
                <a:path w="12700" h="180975">
                  <a:moveTo>
                    <a:pt x="12606" y="0"/>
                  </a:moveTo>
                  <a:lnTo>
                    <a:pt x="0" y="0"/>
                  </a:lnTo>
                  <a:lnTo>
                    <a:pt x="0" y="180727"/>
                  </a:lnTo>
                  <a:lnTo>
                    <a:pt x="12606" y="180727"/>
                  </a:lnTo>
                  <a:lnTo>
                    <a:pt x="12606" y="0"/>
                  </a:lnTo>
                  <a:close/>
                </a:path>
              </a:pathLst>
            </a:custGeom>
            <a:solidFill>
              <a:srgbClr val="7A7C81"/>
            </a:solidFill>
          </p:spPr>
          <p:txBody>
            <a:bodyPr wrap="square" lIns="0" tIns="0" rIns="0" bIns="0" rtlCol="0"/>
            <a:lstStyle/>
            <a:p>
              <a:endParaRPr/>
            </a:p>
          </p:txBody>
        </p:sp>
        <p:pic>
          <p:nvPicPr>
            <p:cNvPr id="49" name="object 21">
              <a:extLst>
                <a:ext uri="{FF2B5EF4-FFF2-40B4-BE49-F238E27FC236}">
                  <a16:creationId xmlns:a16="http://schemas.microsoft.com/office/drawing/2014/main" id="{EF5CE092-A781-5612-97CF-0CAB01CB1E8D}"/>
                </a:ext>
              </a:extLst>
            </p:cNvPr>
            <p:cNvPicPr/>
            <p:nvPr/>
          </p:nvPicPr>
          <p:blipFill>
            <a:blip r:embed="rId11" cstate="print"/>
            <a:stretch>
              <a:fillRect/>
            </a:stretch>
          </p:blipFill>
          <p:spPr>
            <a:xfrm>
              <a:off x="18977667" y="1226555"/>
              <a:ext cx="161576" cy="186046"/>
            </a:xfrm>
            <a:prstGeom prst="rect">
              <a:avLst/>
            </a:prstGeom>
          </p:spPr>
        </p:pic>
        <p:pic>
          <p:nvPicPr>
            <p:cNvPr id="50" name="object 22">
              <a:extLst>
                <a:ext uri="{FF2B5EF4-FFF2-40B4-BE49-F238E27FC236}">
                  <a16:creationId xmlns:a16="http://schemas.microsoft.com/office/drawing/2014/main" id="{6FB3AD6B-6716-6E45-4579-A09069FE75FA}"/>
                </a:ext>
              </a:extLst>
            </p:cNvPr>
            <p:cNvPicPr/>
            <p:nvPr/>
          </p:nvPicPr>
          <p:blipFill>
            <a:blip r:embed="rId12" cstate="print"/>
            <a:stretch>
              <a:fillRect/>
            </a:stretch>
          </p:blipFill>
          <p:spPr>
            <a:xfrm>
              <a:off x="19180778" y="1229403"/>
              <a:ext cx="131409" cy="180727"/>
            </a:xfrm>
            <a:prstGeom prst="rect">
              <a:avLst/>
            </a:prstGeom>
          </p:spPr>
        </p:pic>
      </p:grpSp>
      <p:sp>
        <p:nvSpPr>
          <p:cNvPr id="51" name="object 23">
            <a:extLst>
              <a:ext uri="{FF2B5EF4-FFF2-40B4-BE49-F238E27FC236}">
                <a16:creationId xmlns:a16="http://schemas.microsoft.com/office/drawing/2014/main" id="{FBB76F9C-9251-416E-C88B-B4CB0DEC4FA2}"/>
              </a:ext>
            </a:extLst>
          </p:cNvPr>
          <p:cNvSpPr/>
          <p:nvPr userDrawn="1"/>
        </p:nvSpPr>
        <p:spPr>
          <a:xfrm>
            <a:off x="17305002" y="681277"/>
            <a:ext cx="513715" cy="76200"/>
          </a:xfrm>
          <a:custGeom>
            <a:avLst/>
            <a:gdLst/>
            <a:ahLst/>
            <a:cxnLst/>
            <a:rect l="l" t="t" r="r" b="b"/>
            <a:pathLst>
              <a:path w="513715" h="76200">
                <a:moveTo>
                  <a:pt x="513418" y="0"/>
                </a:moveTo>
                <a:lnTo>
                  <a:pt x="0" y="0"/>
                </a:lnTo>
                <a:lnTo>
                  <a:pt x="0" y="76050"/>
                </a:lnTo>
                <a:lnTo>
                  <a:pt x="513418" y="76050"/>
                </a:lnTo>
                <a:lnTo>
                  <a:pt x="513418" y="0"/>
                </a:lnTo>
                <a:close/>
              </a:path>
            </a:pathLst>
          </a:custGeom>
          <a:solidFill>
            <a:srgbClr val="A78A4C"/>
          </a:solidFill>
        </p:spPr>
        <p:txBody>
          <a:bodyPr wrap="square" lIns="0" tIns="0" rIns="0" bIns="0" rtlCol="0"/>
          <a:lstStyle/>
          <a:p>
            <a:endParaRPr/>
          </a:p>
        </p:txBody>
      </p:sp>
      <p:sp>
        <p:nvSpPr>
          <p:cNvPr id="53" name="Inhaltsplatzhalter 52">
            <a:extLst>
              <a:ext uri="{FF2B5EF4-FFF2-40B4-BE49-F238E27FC236}">
                <a16:creationId xmlns:a16="http://schemas.microsoft.com/office/drawing/2014/main" id="{A82CE079-35E1-D408-D03C-736721997C6F}"/>
              </a:ext>
            </a:extLst>
          </p:cNvPr>
          <p:cNvSpPr>
            <a:spLocks noGrp="1"/>
          </p:cNvSpPr>
          <p:nvPr>
            <p:ph sz="quarter" idx="13"/>
          </p:nvPr>
        </p:nvSpPr>
        <p:spPr>
          <a:xfrm>
            <a:off x="1606549" y="4978399"/>
            <a:ext cx="17371117" cy="6474317"/>
          </a:xfrm>
        </p:spPr>
        <p:txBody>
          <a:bodyPr/>
          <a:lstStyle>
            <a:lvl1pPr>
              <a:defRPr sz="40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Ebene20</a:t>
            </a:r>
          </a:p>
        </p:txBody>
      </p:sp>
      <p:sp>
        <p:nvSpPr>
          <p:cNvPr id="55" name="object 27">
            <a:extLst>
              <a:ext uri="{FF2B5EF4-FFF2-40B4-BE49-F238E27FC236}">
                <a16:creationId xmlns:a16="http://schemas.microsoft.com/office/drawing/2014/main" id="{206AB66D-308F-5300-A134-9C546A265A61}"/>
              </a:ext>
            </a:extLst>
          </p:cNvPr>
          <p:cNvSpPr/>
          <p:nvPr userDrawn="1"/>
        </p:nvSpPr>
        <p:spPr>
          <a:xfrm>
            <a:off x="16098986" y="11673393"/>
            <a:ext cx="4005579" cy="677545"/>
          </a:xfrm>
          <a:custGeom>
            <a:avLst/>
            <a:gdLst/>
            <a:ahLst/>
            <a:cxnLst/>
            <a:rect l="l" t="t" r="r" b="b"/>
            <a:pathLst>
              <a:path w="4005580" h="677545">
                <a:moveTo>
                  <a:pt x="4005113" y="0"/>
                </a:moveTo>
                <a:lnTo>
                  <a:pt x="0" y="0"/>
                </a:lnTo>
                <a:lnTo>
                  <a:pt x="0" y="677036"/>
                </a:lnTo>
                <a:lnTo>
                  <a:pt x="4005113" y="677036"/>
                </a:lnTo>
              </a:path>
            </a:pathLst>
          </a:custGeom>
          <a:ln w="31412">
            <a:solidFill>
              <a:srgbClr val="A78A4C"/>
            </a:solidFill>
          </a:ln>
        </p:spPr>
        <p:txBody>
          <a:bodyPr wrap="square" lIns="0" tIns="0" rIns="0" bIns="0" rtlCol="0"/>
          <a:lstStyle/>
          <a:p>
            <a:endParaRPr/>
          </a:p>
        </p:txBody>
      </p:sp>
      <p:sp>
        <p:nvSpPr>
          <p:cNvPr id="10" name="Textplatzhalter 34">
            <a:extLst>
              <a:ext uri="{FF2B5EF4-FFF2-40B4-BE49-F238E27FC236}">
                <a16:creationId xmlns:a16="http://schemas.microsoft.com/office/drawing/2014/main" id="{8E6DC7A6-54B6-969D-B9C2-111BCAB3F05F}"/>
              </a:ext>
            </a:extLst>
          </p:cNvPr>
          <p:cNvSpPr>
            <a:spLocks noGrp="1"/>
          </p:cNvSpPr>
          <p:nvPr>
            <p:ph type="body" sz="quarter" idx="15"/>
          </p:nvPr>
        </p:nvSpPr>
        <p:spPr>
          <a:xfrm>
            <a:off x="1612069" y="2633271"/>
            <a:ext cx="13833061" cy="769441"/>
          </a:xfrm>
        </p:spPr>
        <p:txBody>
          <a:bodyPr/>
          <a:lstStyle>
            <a:lvl1pPr>
              <a:defRPr sz="5000" b="0">
                <a:solidFill>
                  <a:schemeClr val="bg1">
                    <a:lumMod val="50000"/>
                  </a:schemeClr>
                </a:solidFill>
                <a:latin typeface="+mj-lt"/>
              </a:defRPr>
            </a:lvl1pPr>
            <a:lvl2pPr>
              <a:defRPr sz="4000">
                <a:solidFill>
                  <a:schemeClr val="bg1">
                    <a:lumMod val="50000"/>
                  </a:schemeClr>
                </a:solidFill>
                <a:latin typeface="+mj-lt"/>
              </a:defRPr>
            </a:lvl2pPr>
            <a:lvl3pPr>
              <a:defRPr sz="6000">
                <a:latin typeface="+mj-lt"/>
              </a:defRPr>
            </a:lvl3pPr>
            <a:lvl4pPr>
              <a:defRPr sz="6000">
                <a:latin typeface="+mj-lt"/>
              </a:defRPr>
            </a:lvl4pPr>
            <a:lvl5pPr>
              <a:defRPr sz="6000">
                <a:latin typeface="+mj-lt"/>
              </a:defRPr>
            </a:lvl5pPr>
          </a:lstStyle>
          <a:p>
            <a:pPr lvl="0"/>
            <a:r>
              <a:rPr lang="de-DE" dirty="0"/>
              <a:t>Mastertextformat bearbeiten</a:t>
            </a:r>
          </a:p>
        </p:txBody>
      </p:sp>
      <p:sp>
        <p:nvSpPr>
          <p:cNvPr id="8" name="Textplatzhalter 6">
            <a:extLst>
              <a:ext uri="{FF2B5EF4-FFF2-40B4-BE49-F238E27FC236}">
                <a16:creationId xmlns:a16="http://schemas.microsoft.com/office/drawing/2014/main" id="{02ADE3C2-66CB-7018-54F4-3487B92A789F}"/>
              </a:ext>
            </a:extLst>
          </p:cNvPr>
          <p:cNvSpPr>
            <a:spLocks noGrp="1"/>
          </p:cNvSpPr>
          <p:nvPr>
            <p:ph type="body" sz="quarter" idx="16"/>
          </p:nvPr>
        </p:nvSpPr>
        <p:spPr>
          <a:xfrm>
            <a:off x="1611112" y="4058529"/>
            <a:ext cx="7195438" cy="553998"/>
          </a:xfrm>
        </p:spPr>
        <p:txBody>
          <a:bodyPr/>
          <a:lstStyle>
            <a:lvl1pPr>
              <a:defRPr sz="3600" b="1">
                <a:solidFill>
                  <a:schemeClr val="accent1"/>
                </a:solidFill>
                <a:latin typeface="+mj-lt"/>
              </a:defRPr>
            </a:lvl1pPr>
            <a:lvl2pPr>
              <a:defRPr sz="2900"/>
            </a:lvl2pPr>
          </a:lstStyle>
          <a:p>
            <a:pPr lvl="0"/>
            <a:r>
              <a:rPr lang="de-DE" dirty="0"/>
              <a:t>Mastertextformat bearbeiten</a:t>
            </a:r>
          </a:p>
        </p:txBody>
      </p:sp>
    </p:spTree>
    <p:extLst>
      <p:ext uri="{BB962C8B-B14F-4D97-AF65-F5344CB8AC3E}">
        <p14:creationId xmlns:p14="http://schemas.microsoft.com/office/powerpoint/2010/main" val="21309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F47D03-739D-D4DC-FFAA-BA72C962EBB7}"/>
              </a:ext>
            </a:extLst>
          </p:cNvPr>
          <p:cNvSpPr>
            <a:spLocks noGrp="1"/>
          </p:cNvSpPr>
          <p:nvPr>
            <p:ph type="title"/>
          </p:nvPr>
        </p:nvSpPr>
        <p:spPr>
          <a:xfrm>
            <a:off x="1611112" y="1399683"/>
            <a:ext cx="13927338" cy="923330"/>
          </a:xfrm>
        </p:spPr>
        <p:txBody>
          <a:bodyPr/>
          <a:lstStyle>
            <a:lvl1pPr>
              <a:defRPr sz="6000" b="1">
                <a:solidFill>
                  <a:schemeClr val="accent1"/>
                </a:solidFill>
                <a:latin typeface="+mj-lt"/>
              </a:defRPr>
            </a:lvl1pPr>
          </a:lstStyle>
          <a:p>
            <a:r>
              <a:rPr lang="de-DE"/>
              <a:t>Mastertitelformat bearbeiten</a:t>
            </a:r>
          </a:p>
        </p:txBody>
      </p:sp>
      <p:sp>
        <p:nvSpPr>
          <p:cNvPr id="3" name="Fußzeilenplatzhalter 2">
            <a:extLst>
              <a:ext uri="{FF2B5EF4-FFF2-40B4-BE49-F238E27FC236}">
                <a16:creationId xmlns:a16="http://schemas.microsoft.com/office/drawing/2014/main" id="{2F0C7E04-8B71-FEC6-1C1A-A3CC7CF6E318}"/>
              </a:ext>
            </a:extLst>
          </p:cNvPr>
          <p:cNvSpPr>
            <a:spLocks noGrp="1"/>
          </p:cNvSpPr>
          <p:nvPr>
            <p:ph type="ftr" sz="quarter" idx="10"/>
          </p:nvPr>
        </p:nvSpPr>
        <p:spPr/>
        <p:txBody>
          <a:bodyPr/>
          <a:lstStyle/>
          <a:p>
            <a:r>
              <a:rPr lang="en-US"/>
              <a:t>JUSTICE WITHOUT LITIGATION II - ECONOMIC PART</a:t>
            </a:r>
            <a:endParaRPr lang="de-DE"/>
          </a:p>
        </p:txBody>
      </p:sp>
      <p:sp>
        <p:nvSpPr>
          <p:cNvPr id="4" name="Datumsplatzhalter 3">
            <a:extLst>
              <a:ext uri="{FF2B5EF4-FFF2-40B4-BE49-F238E27FC236}">
                <a16:creationId xmlns:a16="http://schemas.microsoft.com/office/drawing/2014/main" id="{5A192B04-9983-C054-884B-977902B38BBF}"/>
              </a:ext>
            </a:extLst>
          </p:cNvPr>
          <p:cNvSpPr>
            <a:spLocks noGrp="1"/>
          </p:cNvSpPr>
          <p:nvPr>
            <p:ph type="dt" sz="half" idx="11"/>
          </p:nvPr>
        </p:nvSpPr>
        <p:spPr/>
        <p:txBody>
          <a:bodyPr/>
          <a:lstStyle/>
          <a:p>
            <a:r>
              <a:rPr lang="de-DE"/>
              <a:t>28th November 2025 | Ljubljana</a:t>
            </a:r>
            <a:endParaRPr lang="en-US"/>
          </a:p>
        </p:txBody>
      </p:sp>
      <p:sp>
        <p:nvSpPr>
          <p:cNvPr id="5" name="Foliennummernplatzhalter 4">
            <a:extLst>
              <a:ext uri="{FF2B5EF4-FFF2-40B4-BE49-F238E27FC236}">
                <a16:creationId xmlns:a16="http://schemas.microsoft.com/office/drawing/2014/main" id="{5125D6F7-F4AB-1D2D-31D3-0558EEB8F0A8}"/>
              </a:ext>
            </a:extLst>
          </p:cNvPr>
          <p:cNvSpPr>
            <a:spLocks noGrp="1"/>
          </p:cNvSpPr>
          <p:nvPr>
            <p:ph type="sldNum" sz="quarter" idx="12"/>
          </p:nvPr>
        </p:nvSpPr>
        <p:spPr/>
        <p:txBody>
          <a:bodyPr/>
          <a:lstStyle/>
          <a:p>
            <a:pPr marL="38100">
              <a:lnSpc>
                <a:spcPct val="100000"/>
              </a:lnSpc>
              <a:spcBef>
                <a:spcPts val="85"/>
              </a:spcBef>
            </a:pPr>
            <a:fld id="{81D60167-4931-47E6-BA6A-407CBD079E47}" type="slidenum">
              <a:rPr lang="de-DE" spc="15" smtClean="0"/>
              <a:t>‹Nr.›</a:t>
            </a:fld>
            <a:endParaRPr lang="de-DE" spc="15" dirty="0"/>
          </a:p>
        </p:txBody>
      </p:sp>
      <p:sp>
        <p:nvSpPr>
          <p:cNvPr id="28" name="object 23">
            <a:extLst>
              <a:ext uri="{FF2B5EF4-FFF2-40B4-BE49-F238E27FC236}">
                <a16:creationId xmlns:a16="http://schemas.microsoft.com/office/drawing/2014/main" id="{BFD4C767-559D-B761-6434-849A19035F02}"/>
              </a:ext>
            </a:extLst>
          </p:cNvPr>
          <p:cNvSpPr/>
          <p:nvPr userDrawn="1"/>
        </p:nvSpPr>
        <p:spPr>
          <a:xfrm>
            <a:off x="497344" y="0"/>
            <a:ext cx="630555" cy="4417695"/>
          </a:xfrm>
          <a:custGeom>
            <a:avLst/>
            <a:gdLst/>
            <a:ahLst/>
            <a:cxnLst/>
            <a:rect l="l" t="t" r="r" b="b"/>
            <a:pathLst>
              <a:path w="630555" h="4417695">
                <a:moveTo>
                  <a:pt x="630242" y="4083639"/>
                </a:moveTo>
                <a:lnTo>
                  <a:pt x="630242" y="4073744"/>
                </a:lnTo>
                <a:lnTo>
                  <a:pt x="630106" y="4073859"/>
                </a:lnTo>
                <a:lnTo>
                  <a:pt x="629855" y="4074090"/>
                </a:lnTo>
                <a:lnTo>
                  <a:pt x="629855" y="0"/>
                </a:lnTo>
              </a:path>
              <a:path w="630555" h="4417695">
                <a:moveTo>
                  <a:pt x="2434" y="0"/>
                </a:moveTo>
                <a:lnTo>
                  <a:pt x="0" y="2699357"/>
                </a:lnTo>
                <a:lnTo>
                  <a:pt x="0" y="4417388"/>
                </a:lnTo>
                <a:lnTo>
                  <a:pt x="49735" y="4401593"/>
                </a:lnTo>
                <a:lnTo>
                  <a:pt x="98845" y="4384492"/>
                </a:lnTo>
                <a:lnTo>
                  <a:pt x="147304" y="4366102"/>
                </a:lnTo>
                <a:lnTo>
                  <a:pt x="195086" y="4346440"/>
                </a:lnTo>
                <a:lnTo>
                  <a:pt x="242168" y="4325523"/>
                </a:lnTo>
                <a:lnTo>
                  <a:pt x="288524" y="4303369"/>
                </a:lnTo>
                <a:lnTo>
                  <a:pt x="334129" y="4279994"/>
                </a:lnTo>
                <a:lnTo>
                  <a:pt x="378959" y="4255416"/>
                </a:lnTo>
                <a:lnTo>
                  <a:pt x="422987" y="4229652"/>
                </a:lnTo>
                <a:lnTo>
                  <a:pt x="466190" y="4202719"/>
                </a:lnTo>
                <a:lnTo>
                  <a:pt x="508541" y="4174634"/>
                </a:lnTo>
                <a:lnTo>
                  <a:pt x="550017" y="4145414"/>
                </a:lnTo>
                <a:lnTo>
                  <a:pt x="590593" y="4115077"/>
                </a:lnTo>
                <a:lnTo>
                  <a:pt x="630242" y="4083639"/>
                </a:lnTo>
              </a:path>
            </a:pathLst>
          </a:custGeom>
          <a:ln w="31412">
            <a:solidFill>
              <a:srgbClr val="A78A4C"/>
            </a:solidFill>
          </a:ln>
        </p:spPr>
        <p:txBody>
          <a:bodyPr wrap="square" lIns="0" tIns="0" rIns="0" bIns="0" rtlCol="0"/>
          <a:lstStyle/>
          <a:p>
            <a:endParaRPr/>
          </a:p>
        </p:txBody>
      </p:sp>
      <p:sp>
        <p:nvSpPr>
          <p:cNvPr id="6" name="object 2">
            <a:extLst>
              <a:ext uri="{FF2B5EF4-FFF2-40B4-BE49-F238E27FC236}">
                <a16:creationId xmlns:a16="http://schemas.microsoft.com/office/drawing/2014/main" id="{5355E5FF-E425-E1F3-2252-042EB33A5853}"/>
              </a:ext>
            </a:extLst>
          </p:cNvPr>
          <p:cNvSpPr/>
          <p:nvPr userDrawn="1"/>
        </p:nvSpPr>
        <p:spPr>
          <a:xfrm>
            <a:off x="17231199" y="834965"/>
            <a:ext cx="587375" cy="579755"/>
          </a:xfrm>
          <a:custGeom>
            <a:avLst/>
            <a:gdLst/>
            <a:ahLst/>
            <a:cxnLst/>
            <a:rect l="l" t="t" r="r" b="b"/>
            <a:pathLst>
              <a:path w="587375" h="579755">
                <a:moveTo>
                  <a:pt x="587259" y="0"/>
                </a:moveTo>
                <a:lnTo>
                  <a:pt x="513460" y="0"/>
                </a:lnTo>
                <a:lnTo>
                  <a:pt x="513460" y="285687"/>
                </a:lnTo>
                <a:lnTo>
                  <a:pt x="507898" y="334898"/>
                </a:lnTo>
                <a:lnTo>
                  <a:pt x="492045" y="380220"/>
                </a:lnTo>
                <a:lnTo>
                  <a:pt x="467148" y="420422"/>
                </a:lnTo>
                <a:lnTo>
                  <a:pt x="434457" y="454279"/>
                </a:lnTo>
                <a:lnTo>
                  <a:pt x="434457" y="0"/>
                </a:lnTo>
                <a:lnTo>
                  <a:pt x="358407" y="0"/>
                </a:lnTo>
                <a:lnTo>
                  <a:pt x="358407" y="495754"/>
                </a:lnTo>
                <a:lnTo>
                  <a:pt x="342810" y="499947"/>
                </a:lnTo>
                <a:lnTo>
                  <a:pt x="326785" y="503005"/>
                </a:lnTo>
                <a:lnTo>
                  <a:pt x="310376" y="504877"/>
                </a:lnTo>
                <a:lnTo>
                  <a:pt x="293624" y="505513"/>
                </a:lnTo>
                <a:lnTo>
                  <a:pt x="249374" y="501039"/>
                </a:lnTo>
                <a:lnTo>
                  <a:pt x="208134" y="488212"/>
                </a:lnTo>
                <a:lnTo>
                  <a:pt x="170795" y="467921"/>
                </a:lnTo>
                <a:lnTo>
                  <a:pt x="138248" y="441058"/>
                </a:lnTo>
                <a:lnTo>
                  <a:pt x="111383" y="408513"/>
                </a:lnTo>
                <a:lnTo>
                  <a:pt x="91090" y="371175"/>
                </a:lnTo>
                <a:lnTo>
                  <a:pt x="78262" y="329937"/>
                </a:lnTo>
                <a:lnTo>
                  <a:pt x="73788" y="285687"/>
                </a:lnTo>
                <a:lnTo>
                  <a:pt x="73788" y="272431"/>
                </a:lnTo>
                <a:lnTo>
                  <a:pt x="0" y="272431"/>
                </a:lnTo>
                <a:lnTo>
                  <a:pt x="0" y="285687"/>
                </a:lnTo>
                <a:lnTo>
                  <a:pt x="3850" y="333251"/>
                </a:lnTo>
                <a:lnTo>
                  <a:pt x="14995" y="378394"/>
                </a:lnTo>
                <a:lnTo>
                  <a:pt x="32825" y="420508"/>
                </a:lnTo>
                <a:lnTo>
                  <a:pt x="56731" y="458984"/>
                </a:lnTo>
                <a:lnTo>
                  <a:pt x="86103" y="493212"/>
                </a:lnTo>
                <a:lnTo>
                  <a:pt x="120332" y="522583"/>
                </a:lnTo>
                <a:lnTo>
                  <a:pt x="158808" y="546488"/>
                </a:lnTo>
                <a:lnTo>
                  <a:pt x="200921" y="564317"/>
                </a:lnTo>
                <a:lnTo>
                  <a:pt x="246063" y="575462"/>
                </a:lnTo>
                <a:lnTo>
                  <a:pt x="293624" y="579312"/>
                </a:lnTo>
                <a:lnTo>
                  <a:pt x="341190" y="575462"/>
                </a:lnTo>
                <a:lnTo>
                  <a:pt x="386336" y="564317"/>
                </a:lnTo>
                <a:lnTo>
                  <a:pt x="428452" y="546488"/>
                </a:lnTo>
                <a:lnTo>
                  <a:pt x="466929" y="522583"/>
                </a:lnTo>
                <a:lnTo>
                  <a:pt x="501158" y="493212"/>
                </a:lnTo>
                <a:lnTo>
                  <a:pt x="530530" y="458984"/>
                </a:lnTo>
                <a:lnTo>
                  <a:pt x="554435" y="420508"/>
                </a:lnTo>
                <a:lnTo>
                  <a:pt x="572265" y="378394"/>
                </a:lnTo>
                <a:lnTo>
                  <a:pt x="583409" y="333251"/>
                </a:lnTo>
                <a:lnTo>
                  <a:pt x="587259" y="285687"/>
                </a:lnTo>
                <a:lnTo>
                  <a:pt x="587259" y="0"/>
                </a:lnTo>
                <a:close/>
              </a:path>
            </a:pathLst>
          </a:custGeom>
          <a:solidFill>
            <a:srgbClr val="A78A4C"/>
          </a:solidFill>
        </p:spPr>
        <p:txBody>
          <a:bodyPr wrap="square" lIns="0" tIns="0" rIns="0" bIns="0" rtlCol="0"/>
          <a:lstStyle/>
          <a:p>
            <a:endParaRPr/>
          </a:p>
        </p:txBody>
      </p:sp>
      <p:grpSp>
        <p:nvGrpSpPr>
          <p:cNvPr id="7" name="object 3">
            <a:extLst>
              <a:ext uri="{FF2B5EF4-FFF2-40B4-BE49-F238E27FC236}">
                <a16:creationId xmlns:a16="http://schemas.microsoft.com/office/drawing/2014/main" id="{2D629713-AEAF-885E-A2DA-057F8F00F1BB}"/>
              </a:ext>
            </a:extLst>
          </p:cNvPr>
          <p:cNvGrpSpPr/>
          <p:nvPr userDrawn="1"/>
        </p:nvGrpSpPr>
        <p:grpSpPr>
          <a:xfrm>
            <a:off x="18055059" y="680607"/>
            <a:ext cx="1011555" cy="467995"/>
            <a:chOff x="18055059" y="680607"/>
            <a:chExt cx="1011555" cy="467995"/>
          </a:xfrm>
        </p:grpSpPr>
        <p:pic>
          <p:nvPicPr>
            <p:cNvPr id="31" name="object 4">
              <a:extLst>
                <a:ext uri="{FF2B5EF4-FFF2-40B4-BE49-F238E27FC236}">
                  <a16:creationId xmlns:a16="http://schemas.microsoft.com/office/drawing/2014/main" id="{ABBCCA30-42EE-BB55-0FF1-57E6F4490529}"/>
                </a:ext>
              </a:extLst>
            </p:cNvPr>
            <p:cNvPicPr/>
            <p:nvPr/>
          </p:nvPicPr>
          <p:blipFill>
            <a:blip r:embed="rId2" cstate="print"/>
            <a:stretch>
              <a:fillRect/>
            </a:stretch>
          </p:blipFill>
          <p:spPr>
            <a:xfrm>
              <a:off x="18065731" y="683266"/>
              <a:ext cx="91557" cy="243814"/>
            </a:xfrm>
            <a:prstGeom prst="rect">
              <a:avLst/>
            </a:prstGeom>
          </p:spPr>
        </p:pic>
        <p:pic>
          <p:nvPicPr>
            <p:cNvPr id="33" name="object 5">
              <a:extLst>
                <a:ext uri="{FF2B5EF4-FFF2-40B4-BE49-F238E27FC236}">
                  <a16:creationId xmlns:a16="http://schemas.microsoft.com/office/drawing/2014/main" id="{B8FDF681-ABFB-7F66-FF16-96EC9B23F142}"/>
                </a:ext>
              </a:extLst>
            </p:cNvPr>
            <p:cNvPicPr/>
            <p:nvPr/>
          </p:nvPicPr>
          <p:blipFill>
            <a:blip r:embed="rId3" cstate="print"/>
            <a:stretch>
              <a:fillRect/>
            </a:stretch>
          </p:blipFill>
          <p:spPr>
            <a:xfrm>
              <a:off x="18196176" y="683267"/>
              <a:ext cx="157984" cy="188088"/>
            </a:xfrm>
            <a:prstGeom prst="rect">
              <a:avLst/>
            </a:prstGeom>
          </p:spPr>
        </p:pic>
        <p:pic>
          <p:nvPicPr>
            <p:cNvPr id="34" name="object 6">
              <a:extLst>
                <a:ext uri="{FF2B5EF4-FFF2-40B4-BE49-F238E27FC236}">
                  <a16:creationId xmlns:a16="http://schemas.microsoft.com/office/drawing/2014/main" id="{44A85464-A38A-6145-56BB-4CE3D482788F}"/>
                </a:ext>
              </a:extLst>
            </p:cNvPr>
            <p:cNvPicPr/>
            <p:nvPr/>
          </p:nvPicPr>
          <p:blipFill>
            <a:blip r:embed="rId4" cstate="print"/>
            <a:stretch>
              <a:fillRect/>
            </a:stretch>
          </p:blipFill>
          <p:spPr>
            <a:xfrm>
              <a:off x="18384343" y="680607"/>
              <a:ext cx="284270" cy="190758"/>
            </a:xfrm>
            <a:prstGeom prst="rect">
              <a:avLst/>
            </a:prstGeom>
          </p:spPr>
        </p:pic>
        <p:sp>
          <p:nvSpPr>
            <p:cNvPr id="35" name="object 7">
              <a:extLst>
                <a:ext uri="{FF2B5EF4-FFF2-40B4-BE49-F238E27FC236}">
                  <a16:creationId xmlns:a16="http://schemas.microsoft.com/office/drawing/2014/main" id="{5FB6C1F4-6B58-0D50-1822-CA872078A830}"/>
                </a:ext>
              </a:extLst>
            </p:cNvPr>
            <p:cNvSpPr/>
            <p:nvPr/>
          </p:nvSpPr>
          <p:spPr>
            <a:xfrm>
              <a:off x="18695001" y="683267"/>
              <a:ext cx="50165" cy="186055"/>
            </a:xfrm>
            <a:custGeom>
              <a:avLst/>
              <a:gdLst/>
              <a:ahLst/>
              <a:cxnLst/>
              <a:rect l="l" t="t" r="r" b="b"/>
              <a:pathLst>
                <a:path w="50165" h="186055">
                  <a:moveTo>
                    <a:pt x="50134" y="0"/>
                  </a:moveTo>
                  <a:lnTo>
                    <a:pt x="0" y="0"/>
                  </a:lnTo>
                  <a:lnTo>
                    <a:pt x="0" y="185554"/>
                  </a:lnTo>
                  <a:lnTo>
                    <a:pt x="50134" y="185554"/>
                  </a:lnTo>
                  <a:lnTo>
                    <a:pt x="50134" y="0"/>
                  </a:lnTo>
                  <a:close/>
                </a:path>
              </a:pathLst>
            </a:custGeom>
            <a:solidFill>
              <a:srgbClr val="7A7C81"/>
            </a:solidFill>
          </p:spPr>
          <p:txBody>
            <a:bodyPr wrap="square" lIns="0" tIns="0" rIns="0" bIns="0" rtlCol="0"/>
            <a:lstStyle/>
            <a:p>
              <a:endParaRPr/>
            </a:p>
          </p:txBody>
        </p:sp>
        <p:pic>
          <p:nvPicPr>
            <p:cNvPr id="36" name="object 8">
              <a:extLst>
                <a:ext uri="{FF2B5EF4-FFF2-40B4-BE49-F238E27FC236}">
                  <a16:creationId xmlns:a16="http://schemas.microsoft.com/office/drawing/2014/main" id="{F2E29D5C-A7FF-ADB8-7AFA-C4D9695BCCAE}"/>
                </a:ext>
              </a:extLst>
            </p:cNvPr>
            <p:cNvPicPr/>
            <p:nvPr/>
          </p:nvPicPr>
          <p:blipFill>
            <a:blip r:embed="rId5" cstate="print"/>
            <a:stretch>
              <a:fillRect/>
            </a:stretch>
          </p:blipFill>
          <p:spPr>
            <a:xfrm>
              <a:off x="18778226" y="680607"/>
              <a:ext cx="146738" cy="190758"/>
            </a:xfrm>
            <a:prstGeom prst="rect">
              <a:avLst/>
            </a:prstGeom>
          </p:spPr>
        </p:pic>
        <p:sp>
          <p:nvSpPr>
            <p:cNvPr id="37" name="object 9">
              <a:extLst>
                <a:ext uri="{FF2B5EF4-FFF2-40B4-BE49-F238E27FC236}">
                  <a16:creationId xmlns:a16="http://schemas.microsoft.com/office/drawing/2014/main" id="{78F51688-6B85-6683-77FE-07B16398A124}"/>
                </a:ext>
              </a:extLst>
            </p:cNvPr>
            <p:cNvSpPr/>
            <p:nvPr/>
          </p:nvSpPr>
          <p:spPr>
            <a:xfrm>
              <a:off x="18952884" y="683411"/>
              <a:ext cx="109855" cy="185420"/>
            </a:xfrm>
            <a:custGeom>
              <a:avLst/>
              <a:gdLst/>
              <a:ahLst/>
              <a:cxnLst/>
              <a:rect l="l" t="t" r="r" b="b"/>
              <a:pathLst>
                <a:path w="109855" h="185419">
                  <a:moveTo>
                    <a:pt x="109601" y="0"/>
                  </a:moveTo>
                  <a:lnTo>
                    <a:pt x="0" y="0"/>
                  </a:lnTo>
                  <a:lnTo>
                    <a:pt x="0" y="40640"/>
                  </a:lnTo>
                  <a:lnTo>
                    <a:pt x="0" y="69850"/>
                  </a:lnTo>
                  <a:lnTo>
                    <a:pt x="0" y="109220"/>
                  </a:lnTo>
                  <a:lnTo>
                    <a:pt x="0" y="144780"/>
                  </a:lnTo>
                  <a:lnTo>
                    <a:pt x="0" y="185420"/>
                  </a:lnTo>
                  <a:lnTo>
                    <a:pt x="109601" y="185420"/>
                  </a:lnTo>
                  <a:lnTo>
                    <a:pt x="109601" y="144780"/>
                  </a:lnTo>
                  <a:lnTo>
                    <a:pt x="49885" y="144780"/>
                  </a:lnTo>
                  <a:lnTo>
                    <a:pt x="49885" y="109220"/>
                  </a:lnTo>
                  <a:lnTo>
                    <a:pt x="105181" y="109220"/>
                  </a:lnTo>
                  <a:lnTo>
                    <a:pt x="105181" y="69850"/>
                  </a:lnTo>
                  <a:lnTo>
                    <a:pt x="49885" y="69850"/>
                  </a:lnTo>
                  <a:lnTo>
                    <a:pt x="49885" y="40640"/>
                  </a:lnTo>
                  <a:lnTo>
                    <a:pt x="109601" y="40640"/>
                  </a:lnTo>
                  <a:lnTo>
                    <a:pt x="109601" y="0"/>
                  </a:lnTo>
                  <a:close/>
                </a:path>
              </a:pathLst>
            </a:custGeom>
            <a:solidFill>
              <a:srgbClr val="7A7C81"/>
            </a:solidFill>
          </p:spPr>
          <p:txBody>
            <a:bodyPr wrap="square" lIns="0" tIns="0" rIns="0" bIns="0" rtlCol="0"/>
            <a:lstStyle/>
            <a:p>
              <a:endParaRPr/>
            </a:p>
          </p:txBody>
        </p:sp>
        <p:pic>
          <p:nvPicPr>
            <p:cNvPr id="38" name="object 10">
              <a:extLst>
                <a:ext uri="{FF2B5EF4-FFF2-40B4-BE49-F238E27FC236}">
                  <a16:creationId xmlns:a16="http://schemas.microsoft.com/office/drawing/2014/main" id="{B5D74ACE-9773-73BD-1E52-D3C22D7E0B6B}"/>
                </a:ext>
              </a:extLst>
            </p:cNvPr>
            <p:cNvPicPr/>
            <p:nvPr/>
          </p:nvPicPr>
          <p:blipFill>
            <a:blip r:embed="rId6" cstate="print"/>
            <a:stretch>
              <a:fillRect/>
            </a:stretch>
          </p:blipFill>
          <p:spPr>
            <a:xfrm>
              <a:off x="18055059" y="965618"/>
              <a:ext cx="235657" cy="180287"/>
            </a:xfrm>
            <a:prstGeom prst="rect">
              <a:avLst/>
            </a:prstGeom>
          </p:spPr>
        </p:pic>
        <p:sp>
          <p:nvSpPr>
            <p:cNvPr id="39" name="object 11">
              <a:extLst>
                <a:ext uri="{FF2B5EF4-FFF2-40B4-BE49-F238E27FC236}">
                  <a16:creationId xmlns:a16="http://schemas.microsoft.com/office/drawing/2014/main" id="{6CBADF5D-887F-B94E-F801-64FDC82B8976}"/>
                </a:ext>
              </a:extLst>
            </p:cNvPr>
            <p:cNvSpPr/>
            <p:nvPr/>
          </p:nvSpPr>
          <p:spPr>
            <a:xfrm>
              <a:off x="18316233" y="965566"/>
              <a:ext cx="362585" cy="180340"/>
            </a:xfrm>
            <a:custGeom>
              <a:avLst/>
              <a:gdLst/>
              <a:ahLst/>
              <a:cxnLst/>
              <a:rect l="l" t="t" r="r" b="b"/>
              <a:pathLst>
                <a:path w="362584" h="180340">
                  <a:moveTo>
                    <a:pt x="29476" y="50"/>
                  </a:moveTo>
                  <a:lnTo>
                    <a:pt x="0" y="50"/>
                  </a:lnTo>
                  <a:lnTo>
                    <a:pt x="0" y="180340"/>
                  </a:lnTo>
                  <a:lnTo>
                    <a:pt x="29476" y="180340"/>
                  </a:lnTo>
                  <a:lnTo>
                    <a:pt x="29476" y="50"/>
                  </a:lnTo>
                  <a:close/>
                </a:path>
                <a:path w="362584" h="180340">
                  <a:moveTo>
                    <a:pt x="192379" y="0"/>
                  </a:moveTo>
                  <a:lnTo>
                    <a:pt x="56845" y="0"/>
                  </a:lnTo>
                  <a:lnTo>
                    <a:pt x="56845" y="25400"/>
                  </a:lnTo>
                  <a:lnTo>
                    <a:pt x="109880" y="25400"/>
                  </a:lnTo>
                  <a:lnTo>
                    <a:pt x="109880" y="180340"/>
                  </a:lnTo>
                  <a:lnTo>
                    <a:pt x="139344" y="180340"/>
                  </a:lnTo>
                  <a:lnTo>
                    <a:pt x="139344" y="25400"/>
                  </a:lnTo>
                  <a:lnTo>
                    <a:pt x="192379" y="25400"/>
                  </a:lnTo>
                  <a:lnTo>
                    <a:pt x="192379" y="0"/>
                  </a:lnTo>
                  <a:close/>
                </a:path>
                <a:path w="362584" h="180340">
                  <a:moveTo>
                    <a:pt x="362191" y="0"/>
                  </a:moveTo>
                  <a:lnTo>
                    <a:pt x="332587" y="0"/>
                  </a:lnTo>
                  <a:lnTo>
                    <a:pt x="332587" y="73660"/>
                  </a:lnTo>
                  <a:lnTo>
                    <a:pt x="249478" y="73660"/>
                  </a:lnTo>
                  <a:lnTo>
                    <a:pt x="249478" y="0"/>
                  </a:lnTo>
                  <a:lnTo>
                    <a:pt x="220002" y="0"/>
                  </a:lnTo>
                  <a:lnTo>
                    <a:pt x="220002" y="73660"/>
                  </a:lnTo>
                  <a:lnTo>
                    <a:pt x="220002" y="99060"/>
                  </a:lnTo>
                  <a:lnTo>
                    <a:pt x="220002" y="180340"/>
                  </a:lnTo>
                  <a:lnTo>
                    <a:pt x="249478" y="180340"/>
                  </a:lnTo>
                  <a:lnTo>
                    <a:pt x="249478" y="99060"/>
                  </a:lnTo>
                  <a:lnTo>
                    <a:pt x="332587" y="99060"/>
                  </a:lnTo>
                  <a:lnTo>
                    <a:pt x="332587" y="180340"/>
                  </a:lnTo>
                  <a:lnTo>
                    <a:pt x="362191" y="180340"/>
                  </a:lnTo>
                  <a:lnTo>
                    <a:pt x="362191" y="99060"/>
                  </a:lnTo>
                  <a:lnTo>
                    <a:pt x="362191" y="73660"/>
                  </a:lnTo>
                  <a:lnTo>
                    <a:pt x="362191" y="0"/>
                  </a:lnTo>
                  <a:close/>
                </a:path>
              </a:pathLst>
            </a:custGeom>
            <a:solidFill>
              <a:srgbClr val="7A7C81"/>
            </a:solidFill>
          </p:spPr>
          <p:txBody>
            <a:bodyPr wrap="square" lIns="0" tIns="0" rIns="0" bIns="0" rtlCol="0"/>
            <a:lstStyle/>
            <a:p>
              <a:endParaRPr/>
            </a:p>
          </p:txBody>
        </p:sp>
        <p:pic>
          <p:nvPicPr>
            <p:cNvPr id="40" name="object 12">
              <a:extLst>
                <a:ext uri="{FF2B5EF4-FFF2-40B4-BE49-F238E27FC236}">
                  <a16:creationId xmlns:a16="http://schemas.microsoft.com/office/drawing/2014/main" id="{71FE535B-FE57-79F6-E4A0-2BE2C4E53236}"/>
                </a:ext>
              </a:extLst>
            </p:cNvPr>
            <p:cNvPicPr/>
            <p:nvPr/>
          </p:nvPicPr>
          <p:blipFill>
            <a:blip r:embed="rId7" cstate="print"/>
            <a:stretch>
              <a:fillRect/>
            </a:stretch>
          </p:blipFill>
          <p:spPr>
            <a:xfrm>
              <a:off x="18717022" y="962781"/>
              <a:ext cx="168947" cy="185596"/>
            </a:xfrm>
            <a:prstGeom prst="rect">
              <a:avLst/>
            </a:prstGeom>
          </p:spPr>
        </p:pic>
        <p:pic>
          <p:nvPicPr>
            <p:cNvPr id="41" name="object 13">
              <a:extLst>
                <a:ext uri="{FF2B5EF4-FFF2-40B4-BE49-F238E27FC236}">
                  <a16:creationId xmlns:a16="http://schemas.microsoft.com/office/drawing/2014/main" id="{3149D3DB-9920-0A60-F90B-3173F99FBD65}"/>
                </a:ext>
              </a:extLst>
            </p:cNvPr>
            <p:cNvPicPr/>
            <p:nvPr/>
          </p:nvPicPr>
          <p:blipFill>
            <a:blip r:embed="rId8" cstate="print"/>
            <a:stretch>
              <a:fillRect/>
            </a:stretch>
          </p:blipFill>
          <p:spPr>
            <a:xfrm>
              <a:off x="18923085" y="965618"/>
              <a:ext cx="142927" cy="182758"/>
            </a:xfrm>
            <a:prstGeom prst="rect">
              <a:avLst/>
            </a:prstGeom>
          </p:spPr>
        </p:pic>
      </p:grpSp>
      <p:sp>
        <p:nvSpPr>
          <p:cNvPr id="42" name="object 14">
            <a:extLst>
              <a:ext uri="{FF2B5EF4-FFF2-40B4-BE49-F238E27FC236}">
                <a16:creationId xmlns:a16="http://schemas.microsoft.com/office/drawing/2014/main" id="{227C4C00-786E-1002-6690-0C0DA51B5E50}"/>
              </a:ext>
            </a:extLst>
          </p:cNvPr>
          <p:cNvSpPr/>
          <p:nvPr userDrawn="1"/>
        </p:nvSpPr>
        <p:spPr>
          <a:xfrm>
            <a:off x="19091898" y="965566"/>
            <a:ext cx="135890" cy="180340"/>
          </a:xfrm>
          <a:custGeom>
            <a:avLst/>
            <a:gdLst/>
            <a:ahLst/>
            <a:cxnLst/>
            <a:rect l="l" t="t" r="r" b="b"/>
            <a:pathLst>
              <a:path w="135890" h="180340">
                <a:moveTo>
                  <a:pt x="135534" y="0"/>
                </a:moveTo>
                <a:lnTo>
                  <a:pt x="0" y="0"/>
                </a:lnTo>
                <a:lnTo>
                  <a:pt x="0" y="25400"/>
                </a:lnTo>
                <a:lnTo>
                  <a:pt x="53022" y="25400"/>
                </a:lnTo>
                <a:lnTo>
                  <a:pt x="53022" y="180340"/>
                </a:lnTo>
                <a:lnTo>
                  <a:pt x="82499" y="180340"/>
                </a:lnTo>
                <a:lnTo>
                  <a:pt x="82499" y="25400"/>
                </a:lnTo>
                <a:lnTo>
                  <a:pt x="135534" y="25400"/>
                </a:lnTo>
                <a:lnTo>
                  <a:pt x="135534" y="0"/>
                </a:lnTo>
                <a:close/>
              </a:path>
            </a:pathLst>
          </a:custGeom>
          <a:solidFill>
            <a:srgbClr val="7A7C81"/>
          </a:solidFill>
        </p:spPr>
        <p:txBody>
          <a:bodyPr wrap="square" lIns="0" tIns="0" rIns="0" bIns="0" rtlCol="0"/>
          <a:lstStyle/>
          <a:p>
            <a:endParaRPr/>
          </a:p>
        </p:txBody>
      </p:sp>
      <p:sp>
        <p:nvSpPr>
          <p:cNvPr id="43" name="object 15">
            <a:extLst>
              <a:ext uri="{FF2B5EF4-FFF2-40B4-BE49-F238E27FC236}">
                <a16:creationId xmlns:a16="http://schemas.microsoft.com/office/drawing/2014/main" id="{128F738E-BEA7-1A9A-8C2C-928A3903E91C}"/>
              </a:ext>
            </a:extLst>
          </p:cNvPr>
          <p:cNvSpPr/>
          <p:nvPr userDrawn="1"/>
        </p:nvSpPr>
        <p:spPr>
          <a:xfrm>
            <a:off x="18065725" y="1229409"/>
            <a:ext cx="142875" cy="180975"/>
          </a:xfrm>
          <a:custGeom>
            <a:avLst/>
            <a:gdLst/>
            <a:ahLst/>
            <a:cxnLst/>
            <a:rect l="l" t="t" r="r" b="b"/>
            <a:pathLst>
              <a:path w="142875" h="180975">
                <a:moveTo>
                  <a:pt x="98767" y="169291"/>
                </a:moveTo>
                <a:lnTo>
                  <a:pt x="12598" y="169291"/>
                </a:lnTo>
                <a:lnTo>
                  <a:pt x="12598" y="381"/>
                </a:lnTo>
                <a:lnTo>
                  <a:pt x="0" y="381"/>
                </a:lnTo>
                <a:lnTo>
                  <a:pt x="0" y="169291"/>
                </a:lnTo>
                <a:lnTo>
                  <a:pt x="0" y="180721"/>
                </a:lnTo>
                <a:lnTo>
                  <a:pt x="98767" y="180721"/>
                </a:lnTo>
                <a:lnTo>
                  <a:pt x="98767" y="169291"/>
                </a:lnTo>
                <a:close/>
              </a:path>
              <a:path w="142875" h="180975">
                <a:moveTo>
                  <a:pt x="142532" y="0"/>
                </a:moveTo>
                <a:lnTo>
                  <a:pt x="129921" y="0"/>
                </a:lnTo>
                <a:lnTo>
                  <a:pt x="129921" y="180733"/>
                </a:lnTo>
                <a:lnTo>
                  <a:pt x="142532" y="180733"/>
                </a:lnTo>
                <a:lnTo>
                  <a:pt x="142532" y="0"/>
                </a:lnTo>
                <a:close/>
              </a:path>
            </a:pathLst>
          </a:custGeom>
          <a:solidFill>
            <a:srgbClr val="7A7C81"/>
          </a:solidFill>
        </p:spPr>
        <p:txBody>
          <a:bodyPr wrap="square" lIns="0" tIns="0" rIns="0" bIns="0" rtlCol="0"/>
          <a:lstStyle/>
          <a:p>
            <a:endParaRPr/>
          </a:p>
        </p:txBody>
      </p:sp>
      <p:grpSp>
        <p:nvGrpSpPr>
          <p:cNvPr id="44" name="object 16">
            <a:extLst>
              <a:ext uri="{FF2B5EF4-FFF2-40B4-BE49-F238E27FC236}">
                <a16:creationId xmlns:a16="http://schemas.microsoft.com/office/drawing/2014/main" id="{EE767C1E-0307-111B-020D-FF490A14F214}"/>
              </a:ext>
            </a:extLst>
          </p:cNvPr>
          <p:cNvGrpSpPr/>
          <p:nvPr userDrawn="1"/>
        </p:nvGrpSpPr>
        <p:grpSpPr>
          <a:xfrm>
            <a:off x="18235083" y="1226554"/>
            <a:ext cx="1077595" cy="186055"/>
            <a:chOff x="18235083" y="1226554"/>
            <a:chExt cx="1077595" cy="186055"/>
          </a:xfrm>
        </p:grpSpPr>
        <p:sp>
          <p:nvSpPr>
            <p:cNvPr id="45" name="object 17">
              <a:extLst>
                <a:ext uri="{FF2B5EF4-FFF2-40B4-BE49-F238E27FC236}">
                  <a16:creationId xmlns:a16="http://schemas.microsoft.com/office/drawing/2014/main" id="{300C3ADE-8DC4-FE7C-FD51-D23B77600441}"/>
                </a:ext>
              </a:extLst>
            </p:cNvPr>
            <p:cNvSpPr/>
            <p:nvPr/>
          </p:nvSpPr>
          <p:spPr>
            <a:xfrm>
              <a:off x="18235080" y="1229409"/>
              <a:ext cx="170180" cy="180975"/>
            </a:xfrm>
            <a:custGeom>
              <a:avLst/>
              <a:gdLst/>
              <a:ahLst/>
              <a:cxnLst/>
              <a:rect l="l" t="t" r="r" b="b"/>
              <a:pathLst>
                <a:path w="170180" h="180975">
                  <a:moveTo>
                    <a:pt x="130175" y="381"/>
                  </a:moveTo>
                  <a:lnTo>
                    <a:pt x="0" y="381"/>
                  </a:lnTo>
                  <a:lnTo>
                    <a:pt x="0" y="11811"/>
                  </a:lnTo>
                  <a:lnTo>
                    <a:pt x="58724" y="11811"/>
                  </a:lnTo>
                  <a:lnTo>
                    <a:pt x="58724" y="180721"/>
                  </a:lnTo>
                  <a:lnTo>
                    <a:pt x="71450" y="180721"/>
                  </a:lnTo>
                  <a:lnTo>
                    <a:pt x="71450" y="11811"/>
                  </a:lnTo>
                  <a:lnTo>
                    <a:pt x="130175" y="11811"/>
                  </a:lnTo>
                  <a:lnTo>
                    <a:pt x="130175" y="381"/>
                  </a:lnTo>
                  <a:close/>
                </a:path>
                <a:path w="170180" h="180975">
                  <a:moveTo>
                    <a:pt x="169608" y="0"/>
                  </a:moveTo>
                  <a:lnTo>
                    <a:pt x="156997" y="0"/>
                  </a:lnTo>
                  <a:lnTo>
                    <a:pt x="156997" y="180733"/>
                  </a:lnTo>
                  <a:lnTo>
                    <a:pt x="169608" y="180733"/>
                  </a:lnTo>
                  <a:lnTo>
                    <a:pt x="169608" y="0"/>
                  </a:lnTo>
                  <a:close/>
                </a:path>
              </a:pathLst>
            </a:custGeom>
            <a:solidFill>
              <a:srgbClr val="7A7C81"/>
            </a:solidFill>
          </p:spPr>
          <p:txBody>
            <a:bodyPr wrap="square" lIns="0" tIns="0" rIns="0" bIns="0" rtlCol="0"/>
            <a:lstStyle/>
            <a:p>
              <a:endParaRPr/>
            </a:p>
          </p:txBody>
        </p:sp>
        <p:pic>
          <p:nvPicPr>
            <p:cNvPr id="46" name="object 18">
              <a:extLst>
                <a:ext uri="{FF2B5EF4-FFF2-40B4-BE49-F238E27FC236}">
                  <a16:creationId xmlns:a16="http://schemas.microsoft.com/office/drawing/2014/main" id="{3508BF80-2107-7E20-18D6-542589FD3101}"/>
                </a:ext>
              </a:extLst>
            </p:cNvPr>
            <p:cNvPicPr/>
            <p:nvPr/>
          </p:nvPicPr>
          <p:blipFill>
            <a:blip r:embed="rId9" cstate="print"/>
            <a:stretch>
              <a:fillRect/>
            </a:stretch>
          </p:blipFill>
          <p:spPr>
            <a:xfrm>
              <a:off x="18446220" y="1226554"/>
              <a:ext cx="147367" cy="186046"/>
            </a:xfrm>
            <a:prstGeom prst="rect">
              <a:avLst/>
            </a:prstGeom>
          </p:spPr>
        </p:pic>
        <p:pic>
          <p:nvPicPr>
            <p:cNvPr id="47" name="object 19">
              <a:extLst>
                <a:ext uri="{FF2B5EF4-FFF2-40B4-BE49-F238E27FC236}">
                  <a16:creationId xmlns:a16="http://schemas.microsoft.com/office/drawing/2014/main" id="{4E4A2DB1-6206-91F8-36D1-BD8BCCC51082}"/>
                </a:ext>
              </a:extLst>
            </p:cNvPr>
            <p:cNvPicPr/>
            <p:nvPr/>
          </p:nvPicPr>
          <p:blipFill>
            <a:blip r:embed="rId10" cstate="print"/>
            <a:stretch>
              <a:fillRect/>
            </a:stretch>
          </p:blipFill>
          <p:spPr>
            <a:xfrm>
              <a:off x="18613357" y="1228662"/>
              <a:ext cx="283342" cy="181470"/>
            </a:xfrm>
            <a:prstGeom prst="rect">
              <a:avLst/>
            </a:prstGeom>
          </p:spPr>
        </p:pic>
        <p:sp>
          <p:nvSpPr>
            <p:cNvPr id="48" name="object 20">
              <a:extLst>
                <a:ext uri="{FF2B5EF4-FFF2-40B4-BE49-F238E27FC236}">
                  <a16:creationId xmlns:a16="http://schemas.microsoft.com/office/drawing/2014/main" id="{F9CB9849-B0A4-99D9-8E0E-0B8D1ABB1A09}"/>
                </a:ext>
              </a:extLst>
            </p:cNvPr>
            <p:cNvSpPr/>
            <p:nvPr/>
          </p:nvSpPr>
          <p:spPr>
            <a:xfrm>
              <a:off x="18923528" y="1229407"/>
              <a:ext cx="12700" cy="180975"/>
            </a:xfrm>
            <a:custGeom>
              <a:avLst/>
              <a:gdLst/>
              <a:ahLst/>
              <a:cxnLst/>
              <a:rect l="l" t="t" r="r" b="b"/>
              <a:pathLst>
                <a:path w="12700" h="180975">
                  <a:moveTo>
                    <a:pt x="12606" y="0"/>
                  </a:moveTo>
                  <a:lnTo>
                    <a:pt x="0" y="0"/>
                  </a:lnTo>
                  <a:lnTo>
                    <a:pt x="0" y="180727"/>
                  </a:lnTo>
                  <a:lnTo>
                    <a:pt x="12606" y="180727"/>
                  </a:lnTo>
                  <a:lnTo>
                    <a:pt x="12606" y="0"/>
                  </a:lnTo>
                  <a:close/>
                </a:path>
              </a:pathLst>
            </a:custGeom>
            <a:solidFill>
              <a:srgbClr val="7A7C81"/>
            </a:solidFill>
          </p:spPr>
          <p:txBody>
            <a:bodyPr wrap="square" lIns="0" tIns="0" rIns="0" bIns="0" rtlCol="0"/>
            <a:lstStyle/>
            <a:p>
              <a:endParaRPr/>
            </a:p>
          </p:txBody>
        </p:sp>
        <p:pic>
          <p:nvPicPr>
            <p:cNvPr id="49" name="object 21">
              <a:extLst>
                <a:ext uri="{FF2B5EF4-FFF2-40B4-BE49-F238E27FC236}">
                  <a16:creationId xmlns:a16="http://schemas.microsoft.com/office/drawing/2014/main" id="{EF5CE092-A781-5612-97CF-0CAB01CB1E8D}"/>
                </a:ext>
              </a:extLst>
            </p:cNvPr>
            <p:cNvPicPr/>
            <p:nvPr/>
          </p:nvPicPr>
          <p:blipFill>
            <a:blip r:embed="rId11" cstate="print"/>
            <a:stretch>
              <a:fillRect/>
            </a:stretch>
          </p:blipFill>
          <p:spPr>
            <a:xfrm>
              <a:off x="18977667" y="1226555"/>
              <a:ext cx="161576" cy="186046"/>
            </a:xfrm>
            <a:prstGeom prst="rect">
              <a:avLst/>
            </a:prstGeom>
          </p:spPr>
        </p:pic>
        <p:pic>
          <p:nvPicPr>
            <p:cNvPr id="50" name="object 22">
              <a:extLst>
                <a:ext uri="{FF2B5EF4-FFF2-40B4-BE49-F238E27FC236}">
                  <a16:creationId xmlns:a16="http://schemas.microsoft.com/office/drawing/2014/main" id="{6FB3AD6B-6716-6E45-4579-A09069FE75FA}"/>
                </a:ext>
              </a:extLst>
            </p:cNvPr>
            <p:cNvPicPr/>
            <p:nvPr/>
          </p:nvPicPr>
          <p:blipFill>
            <a:blip r:embed="rId12" cstate="print"/>
            <a:stretch>
              <a:fillRect/>
            </a:stretch>
          </p:blipFill>
          <p:spPr>
            <a:xfrm>
              <a:off x="19180778" y="1229403"/>
              <a:ext cx="131409" cy="180727"/>
            </a:xfrm>
            <a:prstGeom prst="rect">
              <a:avLst/>
            </a:prstGeom>
          </p:spPr>
        </p:pic>
      </p:grpSp>
      <p:sp>
        <p:nvSpPr>
          <p:cNvPr id="51" name="object 23">
            <a:extLst>
              <a:ext uri="{FF2B5EF4-FFF2-40B4-BE49-F238E27FC236}">
                <a16:creationId xmlns:a16="http://schemas.microsoft.com/office/drawing/2014/main" id="{FBB76F9C-9251-416E-C88B-B4CB0DEC4FA2}"/>
              </a:ext>
            </a:extLst>
          </p:cNvPr>
          <p:cNvSpPr/>
          <p:nvPr userDrawn="1"/>
        </p:nvSpPr>
        <p:spPr>
          <a:xfrm>
            <a:off x="17305002" y="681277"/>
            <a:ext cx="513715" cy="76200"/>
          </a:xfrm>
          <a:custGeom>
            <a:avLst/>
            <a:gdLst/>
            <a:ahLst/>
            <a:cxnLst/>
            <a:rect l="l" t="t" r="r" b="b"/>
            <a:pathLst>
              <a:path w="513715" h="76200">
                <a:moveTo>
                  <a:pt x="513418" y="0"/>
                </a:moveTo>
                <a:lnTo>
                  <a:pt x="0" y="0"/>
                </a:lnTo>
                <a:lnTo>
                  <a:pt x="0" y="76050"/>
                </a:lnTo>
                <a:lnTo>
                  <a:pt x="513418" y="76050"/>
                </a:lnTo>
                <a:lnTo>
                  <a:pt x="513418" y="0"/>
                </a:lnTo>
                <a:close/>
              </a:path>
            </a:pathLst>
          </a:custGeom>
          <a:solidFill>
            <a:srgbClr val="A78A4C"/>
          </a:solidFill>
        </p:spPr>
        <p:txBody>
          <a:bodyPr wrap="square" lIns="0" tIns="0" rIns="0" bIns="0" rtlCol="0"/>
          <a:lstStyle/>
          <a:p>
            <a:endParaRPr/>
          </a:p>
        </p:txBody>
      </p:sp>
      <p:sp>
        <p:nvSpPr>
          <p:cNvPr id="53" name="Inhaltsplatzhalter 52">
            <a:extLst>
              <a:ext uri="{FF2B5EF4-FFF2-40B4-BE49-F238E27FC236}">
                <a16:creationId xmlns:a16="http://schemas.microsoft.com/office/drawing/2014/main" id="{A82CE079-35E1-D408-D03C-736721997C6F}"/>
              </a:ext>
            </a:extLst>
          </p:cNvPr>
          <p:cNvSpPr>
            <a:spLocks noGrp="1"/>
          </p:cNvSpPr>
          <p:nvPr>
            <p:ph sz="quarter" idx="13"/>
          </p:nvPr>
        </p:nvSpPr>
        <p:spPr>
          <a:xfrm>
            <a:off x="1606550" y="4978399"/>
            <a:ext cx="7200000" cy="6474317"/>
          </a:xfrm>
        </p:spPr>
        <p:txBody>
          <a:bodyPr/>
          <a:lstStyle>
            <a:lvl1pPr>
              <a:defRPr sz="40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Ebene20</a:t>
            </a:r>
          </a:p>
        </p:txBody>
      </p:sp>
      <p:sp>
        <p:nvSpPr>
          <p:cNvPr id="55" name="object 27">
            <a:extLst>
              <a:ext uri="{FF2B5EF4-FFF2-40B4-BE49-F238E27FC236}">
                <a16:creationId xmlns:a16="http://schemas.microsoft.com/office/drawing/2014/main" id="{206AB66D-308F-5300-A134-9C546A265A61}"/>
              </a:ext>
            </a:extLst>
          </p:cNvPr>
          <p:cNvSpPr/>
          <p:nvPr userDrawn="1"/>
        </p:nvSpPr>
        <p:spPr>
          <a:xfrm>
            <a:off x="16098986" y="11673393"/>
            <a:ext cx="4005579" cy="677545"/>
          </a:xfrm>
          <a:custGeom>
            <a:avLst/>
            <a:gdLst/>
            <a:ahLst/>
            <a:cxnLst/>
            <a:rect l="l" t="t" r="r" b="b"/>
            <a:pathLst>
              <a:path w="4005580" h="677545">
                <a:moveTo>
                  <a:pt x="4005113" y="0"/>
                </a:moveTo>
                <a:lnTo>
                  <a:pt x="0" y="0"/>
                </a:lnTo>
                <a:lnTo>
                  <a:pt x="0" y="677036"/>
                </a:lnTo>
                <a:lnTo>
                  <a:pt x="4005113" y="677036"/>
                </a:lnTo>
              </a:path>
            </a:pathLst>
          </a:custGeom>
          <a:ln w="31412">
            <a:solidFill>
              <a:srgbClr val="A78A4C"/>
            </a:solidFill>
          </a:ln>
        </p:spPr>
        <p:txBody>
          <a:bodyPr wrap="square" lIns="0" tIns="0" rIns="0" bIns="0" rtlCol="0"/>
          <a:lstStyle/>
          <a:p>
            <a:endParaRPr/>
          </a:p>
        </p:txBody>
      </p:sp>
      <p:sp>
        <p:nvSpPr>
          <p:cNvPr id="9" name="Inhaltsplatzhalter 52">
            <a:extLst>
              <a:ext uri="{FF2B5EF4-FFF2-40B4-BE49-F238E27FC236}">
                <a16:creationId xmlns:a16="http://schemas.microsoft.com/office/drawing/2014/main" id="{E76F4DF9-0E11-2917-298E-9432F00188C5}"/>
              </a:ext>
            </a:extLst>
          </p:cNvPr>
          <p:cNvSpPr>
            <a:spLocks noGrp="1"/>
          </p:cNvSpPr>
          <p:nvPr>
            <p:ph sz="quarter" idx="14"/>
          </p:nvPr>
        </p:nvSpPr>
        <p:spPr>
          <a:xfrm>
            <a:off x="9899650" y="5015960"/>
            <a:ext cx="7200000" cy="6436755"/>
          </a:xfrm>
        </p:spPr>
        <p:txBody>
          <a:bodyPr/>
          <a:lstStyle>
            <a:lvl1pPr>
              <a:defRPr sz="40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Ebene20</a:t>
            </a:r>
          </a:p>
        </p:txBody>
      </p:sp>
      <p:sp>
        <p:nvSpPr>
          <p:cNvPr id="8" name="Textplatzhalter 34">
            <a:extLst>
              <a:ext uri="{FF2B5EF4-FFF2-40B4-BE49-F238E27FC236}">
                <a16:creationId xmlns:a16="http://schemas.microsoft.com/office/drawing/2014/main" id="{E414DC1D-896E-1687-BD62-E576F1853EF4}"/>
              </a:ext>
            </a:extLst>
          </p:cNvPr>
          <p:cNvSpPr>
            <a:spLocks noGrp="1"/>
          </p:cNvSpPr>
          <p:nvPr>
            <p:ph type="body" sz="quarter" idx="15"/>
          </p:nvPr>
        </p:nvSpPr>
        <p:spPr>
          <a:xfrm>
            <a:off x="1612069" y="2633271"/>
            <a:ext cx="13833061" cy="769441"/>
          </a:xfrm>
        </p:spPr>
        <p:txBody>
          <a:bodyPr/>
          <a:lstStyle>
            <a:lvl1pPr>
              <a:defRPr sz="5000" b="0">
                <a:solidFill>
                  <a:schemeClr val="bg1">
                    <a:lumMod val="50000"/>
                  </a:schemeClr>
                </a:solidFill>
                <a:latin typeface="+mj-lt"/>
              </a:defRPr>
            </a:lvl1pPr>
            <a:lvl2pPr>
              <a:defRPr sz="4000">
                <a:solidFill>
                  <a:schemeClr val="bg1">
                    <a:lumMod val="50000"/>
                  </a:schemeClr>
                </a:solidFill>
                <a:latin typeface="+mj-lt"/>
              </a:defRPr>
            </a:lvl2pPr>
            <a:lvl3pPr>
              <a:defRPr sz="6000">
                <a:latin typeface="+mj-lt"/>
              </a:defRPr>
            </a:lvl3pPr>
            <a:lvl4pPr>
              <a:defRPr sz="6000">
                <a:latin typeface="+mj-lt"/>
              </a:defRPr>
            </a:lvl4pPr>
            <a:lvl5pPr>
              <a:defRPr sz="6000">
                <a:latin typeface="+mj-lt"/>
              </a:defRPr>
            </a:lvl5pPr>
          </a:lstStyle>
          <a:p>
            <a:pPr lvl="0"/>
            <a:r>
              <a:rPr lang="de-DE" dirty="0"/>
              <a:t>Mastertextformat bearbeiten</a:t>
            </a:r>
          </a:p>
        </p:txBody>
      </p:sp>
    </p:spTree>
    <p:extLst>
      <p:ext uri="{BB962C8B-B14F-4D97-AF65-F5344CB8AC3E}">
        <p14:creationId xmlns:p14="http://schemas.microsoft.com/office/powerpoint/2010/main" val="3424612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F47D03-739D-D4DC-FFAA-BA72C962EBB7}"/>
              </a:ext>
            </a:extLst>
          </p:cNvPr>
          <p:cNvSpPr>
            <a:spLocks noGrp="1"/>
          </p:cNvSpPr>
          <p:nvPr>
            <p:ph type="title"/>
          </p:nvPr>
        </p:nvSpPr>
        <p:spPr>
          <a:xfrm>
            <a:off x="1611112" y="1399683"/>
            <a:ext cx="13927338" cy="923330"/>
          </a:xfrm>
        </p:spPr>
        <p:txBody>
          <a:bodyPr/>
          <a:lstStyle>
            <a:lvl1pPr>
              <a:defRPr sz="6000" b="1">
                <a:solidFill>
                  <a:schemeClr val="accent1"/>
                </a:solidFill>
                <a:latin typeface="+mj-lt"/>
              </a:defRPr>
            </a:lvl1pPr>
          </a:lstStyle>
          <a:p>
            <a:r>
              <a:rPr lang="de-DE"/>
              <a:t>Mastertitelformat bearbeiten</a:t>
            </a:r>
          </a:p>
        </p:txBody>
      </p:sp>
      <p:sp>
        <p:nvSpPr>
          <p:cNvPr id="3" name="Fußzeilenplatzhalter 2">
            <a:extLst>
              <a:ext uri="{FF2B5EF4-FFF2-40B4-BE49-F238E27FC236}">
                <a16:creationId xmlns:a16="http://schemas.microsoft.com/office/drawing/2014/main" id="{2F0C7E04-8B71-FEC6-1C1A-A3CC7CF6E318}"/>
              </a:ext>
            </a:extLst>
          </p:cNvPr>
          <p:cNvSpPr>
            <a:spLocks noGrp="1"/>
          </p:cNvSpPr>
          <p:nvPr>
            <p:ph type="ftr" sz="quarter" idx="10"/>
          </p:nvPr>
        </p:nvSpPr>
        <p:spPr/>
        <p:txBody>
          <a:bodyPr/>
          <a:lstStyle/>
          <a:p>
            <a:r>
              <a:rPr lang="en-US"/>
              <a:t>JUSTICE WITHOUT LITIGATION II - ECONOMIC PART</a:t>
            </a:r>
            <a:endParaRPr lang="de-DE"/>
          </a:p>
        </p:txBody>
      </p:sp>
      <p:sp>
        <p:nvSpPr>
          <p:cNvPr id="4" name="Datumsplatzhalter 3">
            <a:extLst>
              <a:ext uri="{FF2B5EF4-FFF2-40B4-BE49-F238E27FC236}">
                <a16:creationId xmlns:a16="http://schemas.microsoft.com/office/drawing/2014/main" id="{5A192B04-9983-C054-884B-977902B38BBF}"/>
              </a:ext>
            </a:extLst>
          </p:cNvPr>
          <p:cNvSpPr>
            <a:spLocks noGrp="1"/>
          </p:cNvSpPr>
          <p:nvPr>
            <p:ph type="dt" sz="half" idx="11"/>
          </p:nvPr>
        </p:nvSpPr>
        <p:spPr/>
        <p:txBody>
          <a:bodyPr/>
          <a:lstStyle/>
          <a:p>
            <a:r>
              <a:rPr lang="de-DE"/>
              <a:t>28th November 2025 | Ljubljana</a:t>
            </a:r>
            <a:endParaRPr lang="en-US"/>
          </a:p>
        </p:txBody>
      </p:sp>
      <p:sp>
        <p:nvSpPr>
          <p:cNvPr id="5" name="Foliennummernplatzhalter 4">
            <a:extLst>
              <a:ext uri="{FF2B5EF4-FFF2-40B4-BE49-F238E27FC236}">
                <a16:creationId xmlns:a16="http://schemas.microsoft.com/office/drawing/2014/main" id="{5125D6F7-F4AB-1D2D-31D3-0558EEB8F0A8}"/>
              </a:ext>
            </a:extLst>
          </p:cNvPr>
          <p:cNvSpPr>
            <a:spLocks noGrp="1"/>
          </p:cNvSpPr>
          <p:nvPr>
            <p:ph type="sldNum" sz="quarter" idx="12"/>
          </p:nvPr>
        </p:nvSpPr>
        <p:spPr/>
        <p:txBody>
          <a:bodyPr/>
          <a:lstStyle/>
          <a:p>
            <a:pPr marL="38100">
              <a:lnSpc>
                <a:spcPct val="100000"/>
              </a:lnSpc>
              <a:spcBef>
                <a:spcPts val="85"/>
              </a:spcBef>
            </a:pPr>
            <a:fld id="{81D60167-4931-47E6-BA6A-407CBD079E47}" type="slidenum">
              <a:rPr lang="de-DE" spc="15" smtClean="0"/>
              <a:t>‹Nr.›</a:t>
            </a:fld>
            <a:endParaRPr lang="de-DE" spc="15" dirty="0"/>
          </a:p>
        </p:txBody>
      </p:sp>
      <p:sp>
        <p:nvSpPr>
          <p:cNvPr id="28" name="object 23">
            <a:extLst>
              <a:ext uri="{FF2B5EF4-FFF2-40B4-BE49-F238E27FC236}">
                <a16:creationId xmlns:a16="http://schemas.microsoft.com/office/drawing/2014/main" id="{BFD4C767-559D-B761-6434-849A19035F02}"/>
              </a:ext>
            </a:extLst>
          </p:cNvPr>
          <p:cNvSpPr/>
          <p:nvPr userDrawn="1"/>
        </p:nvSpPr>
        <p:spPr>
          <a:xfrm>
            <a:off x="497344" y="0"/>
            <a:ext cx="630555" cy="4417695"/>
          </a:xfrm>
          <a:custGeom>
            <a:avLst/>
            <a:gdLst/>
            <a:ahLst/>
            <a:cxnLst/>
            <a:rect l="l" t="t" r="r" b="b"/>
            <a:pathLst>
              <a:path w="630555" h="4417695">
                <a:moveTo>
                  <a:pt x="630242" y="4083639"/>
                </a:moveTo>
                <a:lnTo>
                  <a:pt x="630242" y="4073744"/>
                </a:lnTo>
                <a:lnTo>
                  <a:pt x="630106" y="4073859"/>
                </a:lnTo>
                <a:lnTo>
                  <a:pt x="629855" y="4074090"/>
                </a:lnTo>
                <a:lnTo>
                  <a:pt x="629855" y="0"/>
                </a:lnTo>
              </a:path>
              <a:path w="630555" h="4417695">
                <a:moveTo>
                  <a:pt x="2434" y="0"/>
                </a:moveTo>
                <a:lnTo>
                  <a:pt x="0" y="2699357"/>
                </a:lnTo>
                <a:lnTo>
                  <a:pt x="0" y="4417388"/>
                </a:lnTo>
                <a:lnTo>
                  <a:pt x="49735" y="4401593"/>
                </a:lnTo>
                <a:lnTo>
                  <a:pt x="98845" y="4384492"/>
                </a:lnTo>
                <a:lnTo>
                  <a:pt x="147304" y="4366102"/>
                </a:lnTo>
                <a:lnTo>
                  <a:pt x="195086" y="4346440"/>
                </a:lnTo>
                <a:lnTo>
                  <a:pt x="242168" y="4325523"/>
                </a:lnTo>
                <a:lnTo>
                  <a:pt x="288524" y="4303369"/>
                </a:lnTo>
                <a:lnTo>
                  <a:pt x="334129" y="4279994"/>
                </a:lnTo>
                <a:lnTo>
                  <a:pt x="378959" y="4255416"/>
                </a:lnTo>
                <a:lnTo>
                  <a:pt x="422987" y="4229652"/>
                </a:lnTo>
                <a:lnTo>
                  <a:pt x="466190" y="4202719"/>
                </a:lnTo>
                <a:lnTo>
                  <a:pt x="508541" y="4174634"/>
                </a:lnTo>
                <a:lnTo>
                  <a:pt x="550017" y="4145414"/>
                </a:lnTo>
                <a:lnTo>
                  <a:pt x="590593" y="4115077"/>
                </a:lnTo>
                <a:lnTo>
                  <a:pt x="630242" y="4083639"/>
                </a:lnTo>
              </a:path>
            </a:pathLst>
          </a:custGeom>
          <a:ln w="31412">
            <a:solidFill>
              <a:srgbClr val="A78A4C"/>
            </a:solidFill>
          </a:ln>
        </p:spPr>
        <p:txBody>
          <a:bodyPr wrap="square" lIns="0" tIns="0" rIns="0" bIns="0" rtlCol="0"/>
          <a:lstStyle/>
          <a:p>
            <a:endParaRPr/>
          </a:p>
        </p:txBody>
      </p:sp>
      <p:sp>
        <p:nvSpPr>
          <p:cNvPr id="6" name="object 2">
            <a:extLst>
              <a:ext uri="{FF2B5EF4-FFF2-40B4-BE49-F238E27FC236}">
                <a16:creationId xmlns:a16="http://schemas.microsoft.com/office/drawing/2014/main" id="{5355E5FF-E425-E1F3-2252-042EB33A5853}"/>
              </a:ext>
            </a:extLst>
          </p:cNvPr>
          <p:cNvSpPr/>
          <p:nvPr userDrawn="1"/>
        </p:nvSpPr>
        <p:spPr>
          <a:xfrm>
            <a:off x="17231199" y="834965"/>
            <a:ext cx="587375" cy="579755"/>
          </a:xfrm>
          <a:custGeom>
            <a:avLst/>
            <a:gdLst/>
            <a:ahLst/>
            <a:cxnLst/>
            <a:rect l="l" t="t" r="r" b="b"/>
            <a:pathLst>
              <a:path w="587375" h="579755">
                <a:moveTo>
                  <a:pt x="587259" y="0"/>
                </a:moveTo>
                <a:lnTo>
                  <a:pt x="513460" y="0"/>
                </a:lnTo>
                <a:lnTo>
                  <a:pt x="513460" y="285687"/>
                </a:lnTo>
                <a:lnTo>
                  <a:pt x="507898" y="334898"/>
                </a:lnTo>
                <a:lnTo>
                  <a:pt x="492045" y="380220"/>
                </a:lnTo>
                <a:lnTo>
                  <a:pt x="467148" y="420422"/>
                </a:lnTo>
                <a:lnTo>
                  <a:pt x="434457" y="454279"/>
                </a:lnTo>
                <a:lnTo>
                  <a:pt x="434457" y="0"/>
                </a:lnTo>
                <a:lnTo>
                  <a:pt x="358407" y="0"/>
                </a:lnTo>
                <a:lnTo>
                  <a:pt x="358407" y="495754"/>
                </a:lnTo>
                <a:lnTo>
                  <a:pt x="342810" y="499947"/>
                </a:lnTo>
                <a:lnTo>
                  <a:pt x="326785" y="503005"/>
                </a:lnTo>
                <a:lnTo>
                  <a:pt x="310376" y="504877"/>
                </a:lnTo>
                <a:lnTo>
                  <a:pt x="293624" y="505513"/>
                </a:lnTo>
                <a:lnTo>
                  <a:pt x="249374" y="501039"/>
                </a:lnTo>
                <a:lnTo>
                  <a:pt x="208134" y="488212"/>
                </a:lnTo>
                <a:lnTo>
                  <a:pt x="170795" y="467921"/>
                </a:lnTo>
                <a:lnTo>
                  <a:pt x="138248" y="441058"/>
                </a:lnTo>
                <a:lnTo>
                  <a:pt x="111383" y="408513"/>
                </a:lnTo>
                <a:lnTo>
                  <a:pt x="91090" y="371175"/>
                </a:lnTo>
                <a:lnTo>
                  <a:pt x="78262" y="329937"/>
                </a:lnTo>
                <a:lnTo>
                  <a:pt x="73788" y="285687"/>
                </a:lnTo>
                <a:lnTo>
                  <a:pt x="73788" y="272431"/>
                </a:lnTo>
                <a:lnTo>
                  <a:pt x="0" y="272431"/>
                </a:lnTo>
                <a:lnTo>
                  <a:pt x="0" y="285687"/>
                </a:lnTo>
                <a:lnTo>
                  <a:pt x="3850" y="333251"/>
                </a:lnTo>
                <a:lnTo>
                  <a:pt x="14995" y="378394"/>
                </a:lnTo>
                <a:lnTo>
                  <a:pt x="32825" y="420508"/>
                </a:lnTo>
                <a:lnTo>
                  <a:pt x="56731" y="458984"/>
                </a:lnTo>
                <a:lnTo>
                  <a:pt x="86103" y="493212"/>
                </a:lnTo>
                <a:lnTo>
                  <a:pt x="120332" y="522583"/>
                </a:lnTo>
                <a:lnTo>
                  <a:pt x="158808" y="546488"/>
                </a:lnTo>
                <a:lnTo>
                  <a:pt x="200921" y="564317"/>
                </a:lnTo>
                <a:lnTo>
                  <a:pt x="246063" y="575462"/>
                </a:lnTo>
                <a:lnTo>
                  <a:pt x="293624" y="579312"/>
                </a:lnTo>
                <a:lnTo>
                  <a:pt x="341190" y="575462"/>
                </a:lnTo>
                <a:lnTo>
                  <a:pt x="386336" y="564317"/>
                </a:lnTo>
                <a:lnTo>
                  <a:pt x="428452" y="546488"/>
                </a:lnTo>
                <a:lnTo>
                  <a:pt x="466929" y="522583"/>
                </a:lnTo>
                <a:lnTo>
                  <a:pt x="501158" y="493212"/>
                </a:lnTo>
                <a:lnTo>
                  <a:pt x="530530" y="458984"/>
                </a:lnTo>
                <a:lnTo>
                  <a:pt x="554435" y="420508"/>
                </a:lnTo>
                <a:lnTo>
                  <a:pt x="572265" y="378394"/>
                </a:lnTo>
                <a:lnTo>
                  <a:pt x="583409" y="333251"/>
                </a:lnTo>
                <a:lnTo>
                  <a:pt x="587259" y="285687"/>
                </a:lnTo>
                <a:lnTo>
                  <a:pt x="587259" y="0"/>
                </a:lnTo>
                <a:close/>
              </a:path>
            </a:pathLst>
          </a:custGeom>
          <a:solidFill>
            <a:srgbClr val="A78A4C"/>
          </a:solidFill>
        </p:spPr>
        <p:txBody>
          <a:bodyPr wrap="square" lIns="0" tIns="0" rIns="0" bIns="0" rtlCol="0"/>
          <a:lstStyle/>
          <a:p>
            <a:endParaRPr/>
          </a:p>
        </p:txBody>
      </p:sp>
      <p:grpSp>
        <p:nvGrpSpPr>
          <p:cNvPr id="7" name="object 3">
            <a:extLst>
              <a:ext uri="{FF2B5EF4-FFF2-40B4-BE49-F238E27FC236}">
                <a16:creationId xmlns:a16="http://schemas.microsoft.com/office/drawing/2014/main" id="{2D629713-AEAF-885E-A2DA-057F8F00F1BB}"/>
              </a:ext>
            </a:extLst>
          </p:cNvPr>
          <p:cNvGrpSpPr/>
          <p:nvPr userDrawn="1"/>
        </p:nvGrpSpPr>
        <p:grpSpPr>
          <a:xfrm>
            <a:off x="18055059" y="680607"/>
            <a:ext cx="1011555" cy="467995"/>
            <a:chOff x="18055059" y="680607"/>
            <a:chExt cx="1011555" cy="467995"/>
          </a:xfrm>
        </p:grpSpPr>
        <p:pic>
          <p:nvPicPr>
            <p:cNvPr id="31" name="object 4">
              <a:extLst>
                <a:ext uri="{FF2B5EF4-FFF2-40B4-BE49-F238E27FC236}">
                  <a16:creationId xmlns:a16="http://schemas.microsoft.com/office/drawing/2014/main" id="{ABBCCA30-42EE-BB55-0FF1-57E6F4490529}"/>
                </a:ext>
              </a:extLst>
            </p:cNvPr>
            <p:cNvPicPr/>
            <p:nvPr/>
          </p:nvPicPr>
          <p:blipFill>
            <a:blip r:embed="rId2" cstate="print"/>
            <a:stretch>
              <a:fillRect/>
            </a:stretch>
          </p:blipFill>
          <p:spPr>
            <a:xfrm>
              <a:off x="18065731" y="683266"/>
              <a:ext cx="91557" cy="243814"/>
            </a:xfrm>
            <a:prstGeom prst="rect">
              <a:avLst/>
            </a:prstGeom>
          </p:spPr>
        </p:pic>
        <p:pic>
          <p:nvPicPr>
            <p:cNvPr id="33" name="object 5">
              <a:extLst>
                <a:ext uri="{FF2B5EF4-FFF2-40B4-BE49-F238E27FC236}">
                  <a16:creationId xmlns:a16="http://schemas.microsoft.com/office/drawing/2014/main" id="{B8FDF681-ABFB-7F66-FF16-96EC9B23F142}"/>
                </a:ext>
              </a:extLst>
            </p:cNvPr>
            <p:cNvPicPr/>
            <p:nvPr/>
          </p:nvPicPr>
          <p:blipFill>
            <a:blip r:embed="rId3" cstate="print"/>
            <a:stretch>
              <a:fillRect/>
            </a:stretch>
          </p:blipFill>
          <p:spPr>
            <a:xfrm>
              <a:off x="18196176" y="683267"/>
              <a:ext cx="157984" cy="188088"/>
            </a:xfrm>
            <a:prstGeom prst="rect">
              <a:avLst/>
            </a:prstGeom>
          </p:spPr>
        </p:pic>
        <p:pic>
          <p:nvPicPr>
            <p:cNvPr id="34" name="object 6">
              <a:extLst>
                <a:ext uri="{FF2B5EF4-FFF2-40B4-BE49-F238E27FC236}">
                  <a16:creationId xmlns:a16="http://schemas.microsoft.com/office/drawing/2014/main" id="{44A85464-A38A-6145-56BB-4CE3D482788F}"/>
                </a:ext>
              </a:extLst>
            </p:cNvPr>
            <p:cNvPicPr/>
            <p:nvPr/>
          </p:nvPicPr>
          <p:blipFill>
            <a:blip r:embed="rId4" cstate="print"/>
            <a:stretch>
              <a:fillRect/>
            </a:stretch>
          </p:blipFill>
          <p:spPr>
            <a:xfrm>
              <a:off x="18384343" y="680607"/>
              <a:ext cx="284270" cy="190758"/>
            </a:xfrm>
            <a:prstGeom prst="rect">
              <a:avLst/>
            </a:prstGeom>
          </p:spPr>
        </p:pic>
        <p:sp>
          <p:nvSpPr>
            <p:cNvPr id="35" name="object 7">
              <a:extLst>
                <a:ext uri="{FF2B5EF4-FFF2-40B4-BE49-F238E27FC236}">
                  <a16:creationId xmlns:a16="http://schemas.microsoft.com/office/drawing/2014/main" id="{5FB6C1F4-6B58-0D50-1822-CA872078A830}"/>
                </a:ext>
              </a:extLst>
            </p:cNvPr>
            <p:cNvSpPr/>
            <p:nvPr/>
          </p:nvSpPr>
          <p:spPr>
            <a:xfrm>
              <a:off x="18695001" y="683267"/>
              <a:ext cx="50165" cy="186055"/>
            </a:xfrm>
            <a:custGeom>
              <a:avLst/>
              <a:gdLst/>
              <a:ahLst/>
              <a:cxnLst/>
              <a:rect l="l" t="t" r="r" b="b"/>
              <a:pathLst>
                <a:path w="50165" h="186055">
                  <a:moveTo>
                    <a:pt x="50134" y="0"/>
                  </a:moveTo>
                  <a:lnTo>
                    <a:pt x="0" y="0"/>
                  </a:lnTo>
                  <a:lnTo>
                    <a:pt x="0" y="185554"/>
                  </a:lnTo>
                  <a:lnTo>
                    <a:pt x="50134" y="185554"/>
                  </a:lnTo>
                  <a:lnTo>
                    <a:pt x="50134" y="0"/>
                  </a:lnTo>
                  <a:close/>
                </a:path>
              </a:pathLst>
            </a:custGeom>
            <a:solidFill>
              <a:srgbClr val="7A7C81"/>
            </a:solidFill>
          </p:spPr>
          <p:txBody>
            <a:bodyPr wrap="square" lIns="0" tIns="0" rIns="0" bIns="0" rtlCol="0"/>
            <a:lstStyle/>
            <a:p>
              <a:endParaRPr/>
            </a:p>
          </p:txBody>
        </p:sp>
        <p:pic>
          <p:nvPicPr>
            <p:cNvPr id="36" name="object 8">
              <a:extLst>
                <a:ext uri="{FF2B5EF4-FFF2-40B4-BE49-F238E27FC236}">
                  <a16:creationId xmlns:a16="http://schemas.microsoft.com/office/drawing/2014/main" id="{F2E29D5C-A7FF-ADB8-7AFA-C4D9695BCCAE}"/>
                </a:ext>
              </a:extLst>
            </p:cNvPr>
            <p:cNvPicPr/>
            <p:nvPr/>
          </p:nvPicPr>
          <p:blipFill>
            <a:blip r:embed="rId5" cstate="print"/>
            <a:stretch>
              <a:fillRect/>
            </a:stretch>
          </p:blipFill>
          <p:spPr>
            <a:xfrm>
              <a:off x="18778226" y="680607"/>
              <a:ext cx="146738" cy="190758"/>
            </a:xfrm>
            <a:prstGeom prst="rect">
              <a:avLst/>
            </a:prstGeom>
          </p:spPr>
        </p:pic>
        <p:sp>
          <p:nvSpPr>
            <p:cNvPr id="37" name="object 9">
              <a:extLst>
                <a:ext uri="{FF2B5EF4-FFF2-40B4-BE49-F238E27FC236}">
                  <a16:creationId xmlns:a16="http://schemas.microsoft.com/office/drawing/2014/main" id="{78F51688-6B85-6683-77FE-07B16398A124}"/>
                </a:ext>
              </a:extLst>
            </p:cNvPr>
            <p:cNvSpPr/>
            <p:nvPr/>
          </p:nvSpPr>
          <p:spPr>
            <a:xfrm>
              <a:off x="18952884" y="683411"/>
              <a:ext cx="109855" cy="185420"/>
            </a:xfrm>
            <a:custGeom>
              <a:avLst/>
              <a:gdLst/>
              <a:ahLst/>
              <a:cxnLst/>
              <a:rect l="l" t="t" r="r" b="b"/>
              <a:pathLst>
                <a:path w="109855" h="185419">
                  <a:moveTo>
                    <a:pt x="109601" y="0"/>
                  </a:moveTo>
                  <a:lnTo>
                    <a:pt x="0" y="0"/>
                  </a:lnTo>
                  <a:lnTo>
                    <a:pt x="0" y="40640"/>
                  </a:lnTo>
                  <a:lnTo>
                    <a:pt x="0" y="69850"/>
                  </a:lnTo>
                  <a:lnTo>
                    <a:pt x="0" y="109220"/>
                  </a:lnTo>
                  <a:lnTo>
                    <a:pt x="0" y="144780"/>
                  </a:lnTo>
                  <a:lnTo>
                    <a:pt x="0" y="185420"/>
                  </a:lnTo>
                  <a:lnTo>
                    <a:pt x="109601" y="185420"/>
                  </a:lnTo>
                  <a:lnTo>
                    <a:pt x="109601" y="144780"/>
                  </a:lnTo>
                  <a:lnTo>
                    <a:pt x="49885" y="144780"/>
                  </a:lnTo>
                  <a:lnTo>
                    <a:pt x="49885" y="109220"/>
                  </a:lnTo>
                  <a:lnTo>
                    <a:pt x="105181" y="109220"/>
                  </a:lnTo>
                  <a:lnTo>
                    <a:pt x="105181" y="69850"/>
                  </a:lnTo>
                  <a:lnTo>
                    <a:pt x="49885" y="69850"/>
                  </a:lnTo>
                  <a:lnTo>
                    <a:pt x="49885" y="40640"/>
                  </a:lnTo>
                  <a:lnTo>
                    <a:pt x="109601" y="40640"/>
                  </a:lnTo>
                  <a:lnTo>
                    <a:pt x="109601" y="0"/>
                  </a:lnTo>
                  <a:close/>
                </a:path>
              </a:pathLst>
            </a:custGeom>
            <a:solidFill>
              <a:srgbClr val="7A7C81"/>
            </a:solidFill>
          </p:spPr>
          <p:txBody>
            <a:bodyPr wrap="square" lIns="0" tIns="0" rIns="0" bIns="0" rtlCol="0"/>
            <a:lstStyle/>
            <a:p>
              <a:endParaRPr/>
            </a:p>
          </p:txBody>
        </p:sp>
        <p:pic>
          <p:nvPicPr>
            <p:cNvPr id="38" name="object 10">
              <a:extLst>
                <a:ext uri="{FF2B5EF4-FFF2-40B4-BE49-F238E27FC236}">
                  <a16:creationId xmlns:a16="http://schemas.microsoft.com/office/drawing/2014/main" id="{B5D74ACE-9773-73BD-1E52-D3C22D7E0B6B}"/>
                </a:ext>
              </a:extLst>
            </p:cNvPr>
            <p:cNvPicPr/>
            <p:nvPr/>
          </p:nvPicPr>
          <p:blipFill>
            <a:blip r:embed="rId6" cstate="print"/>
            <a:stretch>
              <a:fillRect/>
            </a:stretch>
          </p:blipFill>
          <p:spPr>
            <a:xfrm>
              <a:off x="18055059" y="965618"/>
              <a:ext cx="235657" cy="180287"/>
            </a:xfrm>
            <a:prstGeom prst="rect">
              <a:avLst/>
            </a:prstGeom>
          </p:spPr>
        </p:pic>
        <p:sp>
          <p:nvSpPr>
            <p:cNvPr id="39" name="object 11">
              <a:extLst>
                <a:ext uri="{FF2B5EF4-FFF2-40B4-BE49-F238E27FC236}">
                  <a16:creationId xmlns:a16="http://schemas.microsoft.com/office/drawing/2014/main" id="{6CBADF5D-887F-B94E-F801-64FDC82B8976}"/>
                </a:ext>
              </a:extLst>
            </p:cNvPr>
            <p:cNvSpPr/>
            <p:nvPr/>
          </p:nvSpPr>
          <p:spPr>
            <a:xfrm>
              <a:off x="18316233" y="965566"/>
              <a:ext cx="362585" cy="180340"/>
            </a:xfrm>
            <a:custGeom>
              <a:avLst/>
              <a:gdLst/>
              <a:ahLst/>
              <a:cxnLst/>
              <a:rect l="l" t="t" r="r" b="b"/>
              <a:pathLst>
                <a:path w="362584" h="180340">
                  <a:moveTo>
                    <a:pt x="29476" y="50"/>
                  </a:moveTo>
                  <a:lnTo>
                    <a:pt x="0" y="50"/>
                  </a:lnTo>
                  <a:lnTo>
                    <a:pt x="0" y="180340"/>
                  </a:lnTo>
                  <a:lnTo>
                    <a:pt x="29476" y="180340"/>
                  </a:lnTo>
                  <a:lnTo>
                    <a:pt x="29476" y="50"/>
                  </a:lnTo>
                  <a:close/>
                </a:path>
                <a:path w="362584" h="180340">
                  <a:moveTo>
                    <a:pt x="192379" y="0"/>
                  </a:moveTo>
                  <a:lnTo>
                    <a:pt x="56845" y="0"/>
                  </a:lnTo>
                  <a:lnTo>
                    <a:pt x="56845" y="25400"/>
                  </a:lnTo>
                  <a:lnTo>
                    <a:pt x="109880" y="25400"/>
                  </a:lnTo>
                  <a:lnTo>
                    <a:pt x="109880" y="180340"/>
                  </a:lnTo>
                  <a:lnTo>
                    <a:pt x="139344" y="180340"/>
                  </a:lnTo>
                  <a:lnTo>
                    <a:pt x="139344" y="25400"/>
                  </a:lnTo>
                  <a:lnTo>
                    <a:pt x="192379" y="25400"/>
                  </a:lnTo>
                  <a:lnTo>
                    <a:pt x="192379" y="0"/>
                  </a:lnTo>
                  <a:close/>
                </a:path>
                <a:path w="362584" h="180340">
                  <a:moveTo>
                    <a:pt x="362191" y="0"/>
                  </a:moveTo>
                  <a:lnTo>
                    <a:pt x="332587" y="0"/>
                  </a:lnTo>
                  <a:lnTo>
                    <a:pt x="332587" y="73660"/>
                  </a:lnTo>
                  <a:lnTo>
                    <a:pt x="249478" y="73660"/>
                  </a:lnTo>
                  <a:lnTo>
                    <a:pt x="249478" y="0"/>
                  </a:lnTo>
                  <a:lnTo>
                    <a:pt x="220002" y="0"/>
                  </a:lnTo>
                  <a:lnTo>
                    <a:pt x="220002" y="73660"/>
                  </a:lnTo>
                  <a:lnTo>
                    <a:pt x="220002" y="99060"/>
                  </a:lnTo>
                  <a:lnTo>
                    <a:pt x="220002" y="180340"/>
                  </a:lnTo>
                  <a:lnTo>
                    <a:pt x="249478" y="180340"/>
                  </a:lnTo>
                  <a:lnTo>
                    <a:pt x="249478" y="99060"/>
                  </a:lnTo>
                  <a:lnTo>
                    <a:pt x="332587" y="99060"/>
                  </a:lnTo>
                  <a:lnTo>
                    <a:pt x="332587" y="180340"/>
                  </a:lnTo>
                  <a:lnTo>
                    <a:pt x="362191" y="180340"/>
                  </a:lnTo>
                  <a:lnTo>
                    <a:pt x="362191" y="99060"/>
                  </a:lnTo>
                  <a:lnTo>
                    <a:pt x="362191" y="73660"/>
                  </a:lnTo>
                  <a:lnTo>
                    <a:pt x="362191" y="0"/>
                  </a:lnTo>
                  <a:close/>
                </a:path>
              </a:pathLst>
            </a:custGeom>
            <a:solidFill>
              <a:srgbClr val="7A7C81"/>
            </a:solidFill>
          </p:spPr>
          <p:txBody>
            <a:bodyPr wrap="square" lIns="0" tIns="0" rIns="0" bIns="0" rtlCol="0"/>
            <a:lstStyle/>
            <a:p>
              <a:endParaRPr/>
            </a:p>
          </p:txBody>
        </p:sp>
        <p:pic>
          <p:nvPicPr>
            <p:cNvPr id="40" name="object 12">
              <a:extLst>
                <a:ext uri="{FF2B5EF4-FFF2-40B4-BE49-F238E27FC236}">
                  <a16:creationId xmlns:a16="http://schemas.microsoft.com/office/drawing/2014/main" id="{71FE535B-FE57-79F6-E4A0-2BE2C4E53236}"/>
                </a:ext>
              </a:extLst>
            </p:cNvPr>
            <p:cNvPicPr/>
            <p:nvPr/>
          </p:nvPicPr>
          <p:blipFill>
            <a:blip r:embed="rId7" cstate="print"/>
            <a:stretch>
              <a:fillRect/>
            </a:stretch>
          </p:blipFill>
          <p:spPr>
            <a:xfrm>
              <a:off x="18717022" y="962781"/>
              <a:ext cx="168947" cy="185596"/>
            </a:xfrm>
            <a:prstGeom prst="rect">
              <a:avLst/>
            </a:prstGeom>
          </p:spPr>
        </p:pic>
        <p:pic>
          <p:nvPicPr>
            <p:cNvPr id="41" name="object 13">
              <a:extLst>
                <a:ext uri="{FF2B5EF4-FFF2-40B4-BE49-F238E27FC236}">
                  <a16:creationId xmlns:a16="http://schemas.microsoft.com/office/drawing/2014/main" id="{3149D3DB-9920-0A60-F90B-3173F99FBD65}"/>
                </a:ext>
              </a:extLst>
            </p:cNvPr>
            <p:cNvPicPr/>
            <p:nvPr/>
          </p:nvPicPr>
          <p:blipFill>
            <a:blip r:embed="rId8" cstate="print"/>
            <a:stretch>
              <a:fillRect/>
            </a:stretch>
          </p:blipFill>
          <p:spPr>
            <a:xfrm>
              <a:off x="18923085" y="965618"/>
              <a:ext cx="142927" cy="182758"/>
            </a:xfrm>
            <a:prstGeom prst="rect">
              <a:avLst/>
            </a:prstGeom>
          </p:spPr>
        </p:pic>
      </p:grpSp>
      <p:sp>
        <p:nvSpPr>
          <p:cNvPr id="42" name="object 14">
            <a:extLst>
              <a:ext uri="{FF2B5EF4-FFF2-40B4-BE49-F238E27FC236}">
                <a16:creationId xmlns:a16="http://schemas.microsoft.com/office/drawing/2014/main" id="{227C4C00-786E-1002-6690-0C0DA51B5E50}"/>
              </a:ext>
            </a:extLst>
          </p:cNvPr>
          <p:cNvSpPr/>
          <p:nvPr userDrawn="1"/>
        </p:nvSpPr>
        <p:spPr>
          <a:xfrm>
            <a:off x="19091898" y="965566"/>
            <a:ext cx="135890" cy="180340"/>
          </a:xfrm>
          <a:custGeom>
            <a:avLst/>
            <a:gdLst/>
            <a:ahLst/>
            <a:cxnLst/>
            <a:rect l="l" t="t" r="r" b="b"/>
            <a:pathLst>
              <a:path w="135890" h="180340">
                <a:moveTo>
                  <a:pt x="135534" y="0"/>
                </a:moveTo>
                <a:lnTo>
                  <a:pt x="0" y="0"/>
                </a:lnTo>
                <a:lnTo>
                  <a:pt x="0" y="25400"/>
                </a:lnTo>
                <a:lnTo>
                  <a:pt x="53022" y="25400"/>
                </a:lnTo>
                <a:lnTo>
                  <a:pt x="53022" y="180340"/>
                </a:lnTo>
                <a:lnTo>
                  <a:pt x="82499" y="180340"/>
                </a:lnTo>
                <a:lnTo>
                  <a:pt x="82499" y="25400"/>
                </a:lnTo>
                <a:lnTo>
                  <a:pt x="135534" y="25400"/>
                </a:lnTo>
                <a:lnTo>
                  <a:pt x="135534" y="0"/>
                </a:lnTo>
                <a:close/>
              </a:path>
            </a:pathLst>
          </a:custGeom>
          <a:solidFill>
            <a:srgbClr val="7A7C81"/>
          </a:solidFill>
        </p:spPr>
        <p:txBody>
          <a:bodyPr wrap="square" lIns="0" tIns="0" rIns="0" bIns="0" rtlCol="0"/>
          <a:lstStyle/>
          <a:p>
            <a:endParaRPr/>
          </a:p>
        </p:txBody>
      </p:sp>
      <p:sp>
        <p:nvSpPr>
          <p:cNvPr id="43" name="object 15">
            <a:extLst>
              <a:ext uri="{FF2B5EF4-FFF2-40B4-BE49-F238E27FC236}">
                <a16:creationId xmlns:a16="http://schemas.microsoft.com/office/drawing/2014/main" id="{128F738E-BEA7-1A9A-8C2C-928A3903E91C}"/>
              </a:ext>
            </a:extLst>
          </p:cNvPr>
          <p:cNvSpPr/>
          <p:nvPr userDrawn="1"/>
        </p:nvSpPr>
        <p:spPr>
          <a:xfrm>
            <a:off x="18065725" y="1229409"/>
            <a:ext cx="142875" cy="180975"/>
          </a:xfrm>
          <a:custGeom>
            <a:avLst/>
            <a:gdLst/>
            <a:ahLst/>
            <a:cxnLst/>
            <a:rect l="l" t="t" r="r" b="b"/>
            <a:pathLst>
              <a:path w="142875" h="180975">
                <a:moveTo>
                  <a:pt x="98767" y="169291"/>
                </a:moveTo>
                <a:lnTo>
                  <a:pt x="12598" y="169291"/>
                </a:lnTo>
                <a:lnTo>
                  <a:pt x="12598" y="381"/>
                </a:lnTo>
                <a:lnTo>
                  <a:pt x="0" y="381"/>
                </a:lnTo>
                <a:lnTo>
                  <a:pt x="0" y="169291"/>
                </a:lnTo>
                <a:lnTo>
                  <a:pt x="0" y="180721"/>
                </a:lnTo>
                <a:lnTo>
                  <a:pt x="98767" y="180721"/>
                </a:lnTo>
                <a:lnTo>
                  <a:pt x="98767" y="169291"/>
                </a:lnTo>
                <a:close/>
              </a:path>
              <a:path w="142875" h="180975">
                <a:moveTo>
                  <a:pt x="142532" y="0"/>
                </a:moveTo>
                <a:lnTo>
                  <a:pt x="129921" y="0"/>
                </a:lnTo>
                <a:lnTo>
                  <a:pt x="129921" y="180733"/>
                </a:lnTo>
                <a:lnTo>
                  <a:pt x="142532" y="180733"/>
                </a:lnTo>
                <a:lnTo>
                  <a:pt x="142532" y="0"/>
                </a:lnTo>
                <a:close/>
              </a:path>
            </a:pathLst>
          </a:custGeom>
          <a:solidFill>
            <a:srgbClr val="7A7C81"/>
          </a:solidFill>
        </p:spPr>
        <p:txBody>
          <a:bodyPr wrap="square" lIns="0" tIns="0" rIns="0" bIns="0" rtlCol="0"/>
          <a:lstStyle/>
          <a:p>
            <a:endParaRPr/>
          </a:p>
        </p:txBody>
      </p:sp>
      <p:grpSp>
        <p:nvGrpSpPr>
          <p:cNvPr id="44" name="object 16">
            <a:extLst>
              <a:ext uri="{FF2B5EF4-FFF2-40B4-BE49-F238E27FC236}">
                <a16:creationId xmlns:a16="http://schemas.microsoft.com/office/drawing/2014/main" id="{EE767C1E-0307-111B-020D-FF490A14F214}"/>
              </a:ext>
            </a:extLst>
          </p:cNvPr>
          <p:cNvGrpSpPr/>
          <p:nvPr userDrawn="1"/>
        </p:nvGrpSpPr>
        <p:grpSpPr>
          <a:xfrm>
            <a:off x="18235083" y="1226554"/>
            <a:ext cx="1077595" cy="186055"/>
            <a:chOff x="18235083" y="1226554"/>
            <a:chExt cx="1077595" cy="186055"/>
          </a:xfrm>
        </p:grpSpPr>
        <p:sp>
          <p:nvSpPr>
            <p:cNvPr id="45" name="object 17">
              <a:extLst>
                <a:ext uri="{FF2B5EF4-FFF2-40B4-BE49-F238E27FC236}">
                  <a16:creationId xmlns:a16="http://schemas.microsoft.com/office/drawing/2014/main" id="{300C3ADE-8DC4-FE7C-FD51-D23B77600441}"/>
                </a:ext>
              </a:extLst>
            </p:cNvPr>
            <p:cNvSpPr/>
            <p:nvPr/>
          </p:nvSpPr>
          <p:spPr>
            <a:xfrm>
              <a:off x="18235080" y="1229409"/>
              <a:ext cx="170180" cy="180975"/>
            </a:xfrm>
            <a:custGeom>
              <a:avLst/>
              <a:gdLst/>
              <a:ahLst/>
              <a:cxnLst/>
              <a:rect l="l" t="t" r="r" b="b"/>
              <a:pathLst>
                <a:path w="170180" h="180975">
                  <a:moveTo>
                    <a:pt x="130175" y="381"/>
                  </a:moveTo>
                  <a:lnTo>
                    <a:pt x="0" y="381"/>
                  </a:lnTo>
                  <a:lnTo>
                    <a:pt x="0" y="11811"/>
                  </a:lnTo>
                  <a:lnTo>
                    <a:pt x="58724" y="11811"/>
                  </a:lnTo>
                  <a:lnTo>
                    <a:pt x="58724" y="180721"/>
                  </a:lnTo>
                  <a:lnTo>
                    <a:pt x="71450" y="180721"/>
                  </a:lnTo>
                  <a:lnTo>
                    <a:pt x="71450" y="11811"/>
                  </a:lnTo>
                  <a:lnTo>
                    <a:pt x="130175" y="11811"/>
                  </a:lnTo>
                  <a:lnTo>
                    <a:pt x="130175" y="381"/>
                  </a:lnTo>
                  <a:close/>
                </a:path>
                <a:path w="170180" h="180975">
                  <a:moveTo>
                    <a:pt x="169608" y="0"/>
                  </a:moveTo>
                  <a:lnTo>
                    <a:pt x="156997" y="0"/>
                  </a:lnTo>
                  <a:lnTo>
                    <a:pt x="156997" y="180733"/>
                  </a:lnTo>
                  <a:lnTo>
                    <a:pt x="169608" y="180733"/>
                  </a:lnTo>
                  <a:lnTo>
                    <a:pt x="169608" y="0"/>
                  </a:lnTo>
                  <a:close/>
                </a:path>
              </a:pathLst>
            </a:custGeom>
            <a:solidFill>
              <a:srgbClr val="7A7C81"/>
            </a:solidFill>
          </p:spPr>
          <p:txBody>
            <a:bodyPr wrap="square" lIns="0" tIns="0" rIns="0" bIns="0" rtlCol="0"/>
            <a:lstStyle/>
            <a:p>
              <a:endParaRPr/>
            </a:p>
          </p:txBody>
        </p:sp>
        <p:pic>
          <p:nvPicPr>
            <p:cNvPr id="46" name="object 18">
              <a:extLst>
                <a:ext uri="{FF2B5EF4-FFF2-40B4-BE49-F238E27FC236}">
                  <a16:creationId xmlns:a16="http://schemas.microsoft.com/office/drawing/2014/main" id="{3508BF80-2107-7E20-18D6-542589FD3101}"/>
                </a:ext>
              </a:extLst>
            </p:cNvPr>
            <p:cNvPicPr/>
            <p:nvPr/>
          </p:nvPicPr>
          <p:blipFill>
            <a:blip r:embed="rId9" cstate="print"/>
            <a:stretch>
              <a:fillRect/>
            </a:stretch>
          </p:blipFill>
          <p:spPr>
            <a:xfrm>
              <a:off x="18446220" y="1226554"/>
              <a:ext cx="147367" cy="186046"/>
            </a:xfrm>
            <a:prstGeom prst="rect">
              <a:avLst/>
            </a:prstGeom>
          </p:spPr>
        </p:pic>
        <p:pic>
          <p:nvPicPr>
            <p:cNvPr id="47" name="object 19">
              <a:extLst>
                <a:ext uri="{FF2B5EF4-FFF2-40B4-BE49-F238E27FC236}">
                  <a16:creationId xmlns:a16="http://schemas.microsoft.com/office/drawing/2014/main" id="{4E4A2DB1-6206-91F8-36D1-BD8BCCC51082}"/>
                </a:ext>
              </a:extLst>
            </p:cNvPr>
            <p:cNvPicPr/>
            <p:nvPr/>
          </p:nvPicPr>
          <p:blipFill>
            <a:blip r:embed="rId10" cstate="print"/>
            <a:stretch>
              <a:fillRect/>
            </a:stretch>
          </p:blipFill>
          <p:spPr>
            <a:xfrm>
              <a:off x="18613357" y="1228662"/>
              <a:ext cx="283342" cy="181470"/>
            </a:xfrm>
            <a:prstGeom prst="rect">
              <a:avLst/>
            </a:prstGeom>
          </p:spPr>
        </p:pic>
        <p:sp>
          <p:nvSpPr>
            <p:cNvPr id="48" name="object 20">
              <a:extLst>
                <a:ext uri="{FF2B5EF4-FFF2-40B4-BE49-F238E27FC236}">
                  <a16:creationId xmlns:a16="http://schemas.microsoft.com/office/drawing/2014/main" id="{F9CB9849-B0A4-99D9-8E0E-0B8D1ABB1A09}"/>
                </a:ext>
              </a:extLst>
            </p:cNvPr>
            <p:cNvSpPr/>
            <p:nvPr/>
          </p:nvSpPr>
          <p:spPr>
            <a:xfrm>
              <a:off x="18923528" y="1229407"/>
              <a:ext cx="12700" cy="180975"/>
            </a:xfrm>
            <a:custGeom>
              <a:avLst/>
              <a:gdLst/>
              <a:ahLst/>
              <a:cxnLst/>
              <a:rect l="l" t="t" r="r" b="b"/>
              <a:pathLst>
                <a:path w="12700" h="180975">
                  <a:moveTo>
                    <a:pt x="12606" y="0"/>
                  </a:moveTo>
                  <a:lnTo>
                    <a:pt x="0" y="0"/>
                  </a:lnTo>
                  <a:lnTo>
                    <a:pt x="0" y="180727"/>
                  </a:lnTo>
                  <a:lnTo>
                    <a:pt x="12606" y="180727"/>
                  </a:lnTo>
                  <a:lnTo>
                    <a:pt x="12606" y="0"/>
                  </a:lnTo>
                  <a:close/>
                </a:path>
              </a:pathLst>
            </a:custGeom>
            <a:solidFill>
              <a:srgbClr val="7A7C81"/>
            </a:solidFill>
          </p:spPr>
          <p:txBody>
            <a:bodyPr wrap="square" lIns="0" tIns="0" rIns="0" bIns="0" rtlCol="0"/>
            <a:lstStyle/>
            <a:p>
              <a:endParaRPr/>
            </a:p>
          </p:txBody>
        </p:sp>
        <p:pic>
          <p:nvPicPr>
            <p:cNvPr id="49" name="object 21">
              <a:extLst>
                <a:ext uri="{FF2B5EF4-FFF2-40B4-BE49-F238E27FC236}">
                  <a16:creationId xmlns:a16="http://schemas.microsoft.com/office/drawing/2014/main" id="{EF5CE092-A781-5612-97CF-0CAB01CB1E8D}"/>
                </a:ext>
              </a:extLst>
            </p:cNvPr>
            <p:cNvPicPr/>
            <p:nvPr/>
          </p:nvPicPr>
          <p:blipFill>
            <a:blip r:embed="rId11" cstate="print"/>
            <a:stretch>
              <a:fillRect/>
            </a:stretch>
          </p:blipFill>
          <p:spPr>
            <a:xfrm>
              <a:off x="18977667" y="1226555"/>
              <a:ext cx="161576" cy="186046"/>
            </a:xfrm>
            <a:prstGeom prst="rect">
              <a:avLst/>
            </a:prstGeom>
          </p:spPr>
        </p:pic>
        <p:pic>
          <p:nvPicPr>
            <p:cNvPr id="50" name="object 22">
              <a:extLst>
                <a:ext uri="{FF2B5EF4-FFF2-40B4-BE49-F238E27FC236}">
                  <a16:creationId xmlns:a16="http://schemas.microsoft.com/office/drawing/2014/main" id="{6FB3AD6B-6716-6E45-4579-A09069FE75FA}"/>
                </a:ext>
              </a:extLst>
            </p:cNvPr>
            <p:cNvPicPr/>
            <p:nvPr/>
          </p:nvPicPr>
          <p:blipFill>
            <a:blip r:embed="rId12" cstate="print"/>
            <a:stretch>
              <a:fillRect/>
            </a:stretch>
          </p:blipFill>
          <p:spPr>
            <a:xfrm>
              <a:off x="19180778" y="1229403"/>
              <a:ext cx="131409" cy="180727"/>
            </a:xfrm>
            <a:prstGeom prst="rect">
              <a:avLst/>
            </a:prstGeom>
          </p:spPr>
        </p:pic>
      </p:grpSp>
      <p:sp>
        <p:nvSpPr>
          <p:cNvPr id="51" name="object 23">
            <a:extLst>
              <a:ext uri="{FF2B5EF4-FFF2-40B4-BE49-F238E27FC236}">
                <a16:creationId xmlns:a16="http://schemas.microsoft.com/office/drawing/2014/main" id="{FBB76F9C-9251-416E-C88B-B4CB0DEC4FA2}"/>
              </a:ext>
            </a:extLst>
          </p:cNvPr>
          <p:cNvSpPr/>
          <p:nvPr userDrawn="1"/>
        </p:nvSpPr>
        <p:spPr>
          <a:xfrm>
            <a:off x="17305002" y="681277"/>
            <a:ext cx="513715" cy="76200"/>
          </a:xfrm>
          <a:custGeom>
            <a:avLst/>
            <a:gdLst/>
            <a:ahLst/>
            <a:cxnLst/>
            <a:rect l="l" t="t" r="r" b="b"/>
            <a:pathLst>
              <a:path w="513715" h="76200">
                <a:moveTo>
                  <a:pt x="513418" y="0"/>
                </a:moveTo>
                <a:lnTo>
                  <a:pt x="0" y="0"/>
                </a:lnTo>
                <a:lnTo>
                  <a:pt x="0" y="76050"/>
                </a:lnTo>
                <a:lnTo>
                  <a:pt x="513418" y="76050"/>
                </a:lnTo>
                <a:lnTo>
                  <a:pt x="513418" y="0"/>
                </a:lnTo>
                <a:close/>
              </a:path>
            </a:pathLst>
          </a:custGeom>
          <a:solidFill>
            <a:srgbClr val="A78A4C"/>
          </a:solidFill>
        </p:spPr>
        <p:txBody>
          <a:bodyPr wrap="square" lIns="0" tIns="0" rIns="0" bIns="0" rtlCol="0"/>
          <a:lstStyle/>
          <a:p>
            <a:endParaRPr/>
          </a:p>
        </p:txBody>
      </p:sp>
      <p:sp>
        <p:nvSpPr>
          <p:cNvPr id="53" name="Inhaltsplatzhalter 52">
            <a:extLst>
              <a:ext uri="{FF2B5EF4-FFF2-40B4-BE49-F238E27FC236}">
                <a16:creationId xmlns:a16="http://schemas.microsoft.com/office/drawing/2014/main" id="{A82CE079-35E1-D408-D03C-736721997C6F}"/>
              </a:ext>
            </a:extLst>
          </p:cNvPr>
          <p:cNvSpPr>
            <a:spLocks noGrp="1"/>
          </p:cNvSpPr>
          <p:nvPr>
            <p:ph sz="quarter" idx="13"/>
          </p:nvPr>
        </p:nvSpPr>
        <p:spPr>
          <a:xfrm>
            <a:off x="1606550" y="4978400"/>
            <a:ext cx="7200000" cy="6400800"/>
          </a:xfrm>
        </p:spPr>
        <p:txBody>
          <a:bodyPr/>
          <a:lstStyle>
            <a:lvl1pPr>
              <a:defRPr sz="40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Ebene20</a:t>
            </a:r>
          </a:p>
        </p:txBody>
      </p:sp>
      <p:sp>
        <p:nvSpPr>
          <p:cNvPr id="55" name="object 27">
            <a:extLst>
              <a:ext uri="{FF2B5EF4-FFF2-40B4-BE49-F238E27FC236}">
                <a16:creationId xmlns:a16="http://schemas.microsoft.com/office/drawing/2014/main" id="{206AB66D-308F-5300-A134-9C546A265A61}"/>
              </a:ext>
            </a:extLst>
          </p:cNvPr>
          <p:cNvSpPr/>
          <p:nvPr userDrawn="1"/>
        </p:nvSpPr>
        <p:spPr>
          <a:xfrm>
            <a:off x="16098986" y="11673393"/>
            <a:ext cx="4005579" cy="677545"/>
          </a:xfrm>
          <a:custGeom>
            <a:avLst/>
            <a:gdLst/>
            <a:ahLst/>
            <a:cxnLst/>
            <a:rect l="l" t="t" r="r" b="b"/>
            <a:pathLst>
              <a:path w="4005580" h="677545">
                <a:moveTo>
                  <a:pt x="4005113" y="0"/>
                </a:moveTo>
                <a:lnTo>
                  <a:pt x="0" y="0"/>
                </a:lnTo>
                <a:lnTo>
                  <a:pt x="0" y="677036"/>
                </a:lnTo>
                <a:lnTo>
                  <a:pt x="4005113" y="677036"/>
                </a:lnTo>
              </a:path>
            </a:pathLst>
          </a:custGeom>
          <a:ln w="31412">
            <a:solidFill>
              <a:srgbClr val="A78A4C"/>
            </a:solidFill>
          </a:ln>
        </p:spPr>
        <p:txBody>
          <a:bodyPr wrap="square" lIns="0" tIns="0" rIns="0" bIns="0" rtlCol="0"/>
          <a:lstStyle/>
          <a:p>
            <a:endParaRPr/>
          </a:p>
        </p:txBody>
      </p:sp>
      <p:sp>
        <p:nvSpPr>
          <p:cNvPr id="9" name="Inhaltsplatzhalter 52">
            <a:extLst>
              <a:ext uri="{FF2B5EF4-FFF2-40B4-BE49-F238E27FC236}">
                <a16:creationId xmlns:a16="http://schemas.microsoft.com/office/drawing/2014/main" id="{E76F4DF9-0E11-2917-298E-9432F00188C5}"/>
              </a:ext>
            </a:extLst>
          </p:cNvPr>
          <p:cNvSpPr>
            <a:spLocks noGrp="1"/>
          </p:cNvSpPr>
          <p:nvPr>
            <p:ph sz="quarter" idx="14"/>
          </p:nvPr>
        </p:nvSpPr>
        <p:spPr>
          <a:xfrm>
            <a:off x="9899650" y="5015960"/>
            <a:ext cx="7200000" cy="6363239"/>
          </a:xfrm>
        </p:spPr>
        <p:txBody>
          <a:bodyPr/>
          <a:lstStyle>
            <a:lvl1pPr>
              <a:defRPr sz="4000">
                <a:latin typeface="+mn-lt"/>
              </a:defRPr>
            </a:lvl1pPr>
            <a:lvl2pPr>
              <a:defRPr sz="2800">
                <a:latin typeface="+mn-lt"/>
              </a:defRPr>
            </a:lvl2pPr>
            <a:lvl3pPr>
              <a:defRPr sz="2800">
                <a:latin typeface="+mn-lt"/>
              </a:defRPr>
            </a:lvl3pPr>
            <a:lvl4pPr>
              <a:defRPr sz="2800">
                <a:latin typeface="+mn-lt"/>
              </a:defRPr>
            </a:lvl4pPr>
            <a:lvl5pPr>
              <a:defRPr sz="28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Ebene20</a:t>
            </a:r>
          </a:p>
        </p:txBody>
      </p:sp>
      <p:sp>
        <p:nvSpPr>
          <p:cNvPr id="8" name="Textplatzhalter 6">
            <a:extLst>
              <a:ext uri="{FF2B5EF4-FFF2-40B4-BE49-F238E27FC236}">
                <a16:creationId xmlns:a16="http://schemas.microsoft.com/office/drawing/2014/main" id="{189E7782-10B6-DA05-93CE-29C0C8E8046B}"/>
              </a:ext>
            </a:extLst>
          </p:cNvPr>
          <p:cNvSpPr>
            <a:spLocks noGrp="1"/>
          </p:cNvSpPr>
          <p:nvPr>
            <p:ph type="body" sz="quarter" idx="15"/>
          </p:nvPr>
        </p:nvSpPr>
        <p:spPr>
          <a:xfrm>
            <a:off x="1611112" y="4058529"/>
            <a:ext cx="7195438" cy="553998"/>
          </a:xfrm>
        </p:spPr>
        <p:txBody>
          <a:bodyPr/>
          <a:lstStyle>
            <a:lvl1pPr>
              <a:defRPr sz="3600" b="1">
                <a:solidFill>
                  <a:schemeClr val="accent1"/>
                </a:solidFill>
                <a:latin typeface="+mj-lt"/>
              </a:defRPr>
            </a:lvl1pPr>
            <a:lvl2pPr>
              <a:defRPr sz="2900"/>
            </a:lvl2pPr>
          </a:lstStyle>
          <a:p>
            <a:pPr lvl="0"/>
            <a:r>
              <a:rPr lang="de-DE" dirty="0"/>
              <a:t>Mastertextformat bearbeiten</a:t>
            </a:r>
          </a:p>
        </p:txBody>
      </p:sp>
      <p:sp>
        <p:nvSpPr>
          <p:cNvPr id="10" name="Textplatzhalter 6">
            <a:extLst>
              <a:ext uri="{FF2B5EF4-FFF2-40B4-BE49-F238E27FC236}">
                <a16:creationId xmlns:a16="http://schemas.microsoft.com/office/drawing/2014/main" id="{5A27E0F0-2B52-249E-DB3F-071CD18C0B62}"/>
              </a:ext>
            </a:extLst>
          </p:cNvPr>
          <p:cNvSpPr>
            <a:spLocks noGrp="1"/>
          </p:cNvSpPr>
          <p:nvPr>
            <p:ph type="body" sz="quarter" idx="16"/>
          </p:nvPr>
        </p:nvSpPr>
        <p:spPr>
          <a:xfrm>
            <a:off x="9899650" y="4140696"/>
            <a:ext cx="7195438" cy="553998"/>
          </a:xfrm>
        </p:spPr>
        <p:txBody>
          <a:bodyPr/>
          <a:lstStyle>
            <a:lvl1pPr>
              <a:defRPr sz="3600" b="1">
                <a:solidFill>
                  <a:schemeClr val="accent1"/>
                </a:solidFill>
                <a:latin typeface="+mj-lt"/>
              </a:defRPr>
            </a:lvl1pPr>
            <a:lvl2pPr>
              <a:defRPr sz="2900"/>
            </a:lvl2pPr>
          </a:lstStyle>
          <a:p>
            <a:pPr lvl="0"/>
            <a:r>
              <a:rPr lang="de-DE" dirty="0"/>
              <a:t>Mastertextformat bearbeiten</a:t>
            </a:r>
          </a:p>
        </p:txBody>
      </p:sp>
      <p:sp>
        <p:nvSpPr>
          <p:cNvPr id="11" name="Textplatzhalter 34">
            <a:extLst>
              <a:ext uri="{FF2B5EF4-FFF2-40B4-BE49-F238E27FC236}">
                <a16:creationId xmlns:a16="http://schemas.microsoft.com/office/drawing/2014/main" id="{93643362-D658-541D-07FC-DBA316EF565E}"/>
              </a:ext>
            </a:extLst>
          </p:cNvPr>
          <p:cNvSpPr>
            <a:spLocks noGrp="1"/>
          </p:cNvSpPr>
          <p:nvPr>
            <p:ph type="body" sz="quarter" idx="17"/>
          </p:nvPr>
        </p:nvSpPr>
        <p:spPr>
          <a:xfrm>
            <a:off x="1612069" y="2633271"/>
            <a:ext cx="13833061" cy="769441"/>
          </a:xfrm>
        </p:spPr>
        <p:txBody>
          <a:bodyPr/>
          <a:lstStyle>
            <a:lvl1pPr>
              <a:defRPr sz="5000" b="0">
                <a:solidFill>
                  <a:schemeClr val="bg1">
                    <a:lumMod val="50000"/>
                  </a:schemeClr>
                </a:solidFill>
                <a:latin typeface="+mj-lt"/>
              </a:defRPr>
            </a:lvl1pPr>
            <a:lvl2pPr>
              <a:defRPr sz="4000">
                <a:solidFill>
                  <a:schemeClr val="bg1">
                    <a:lumMod val="50000"/>
                  </a:schemeClr>
                </a:solidFill>
                <a:latin typeface="+mj-lt"/>
              </a:defRPr>
            </a:lvl2pPr>
            <a:lvl3pPr>
              <a:defRPr sz="6000">
                <a:latin typeface="+mj-lt"/>
              </a:defRPr>
            </a:lvl3pPr>
            <a:lvl4pPr>
              <a:defRPr sz="6000">
                <a:latin typeface="+mj-lt"/>
              </a:defRPr>
            </a:lvl4pPr>
            <a:lvl5pPr>
              <a:defRPr sz="6000">
                <a:latin typeface="+mj-lt"/>
              </a:defRPr>
            </a:lvl5pPr>
          </a:lstStyle>
          <a:p>
            <a:pPr lvl="0"/>
            <a:r>
              <a:rPr lang="de-DE" dirty="0"/>
              <a:t>Mastertextformat bearbeiten</a:t>
            </a:r>
          </a:p>
        </p:txBody>
      </p:sp>
    </p:spTree>
    <p:extLst>
      <p:ext uri="{BB962C8B-B14F-4D97-AF65-F5344CB8AC3E}">
        <p14:creationId xmlns:p14="http://schemas.microsoft.com/office/powerpoint/2010/main" val="362479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611112" y="1399683"/>
            <a:ext cx="11681460" cy="1282064"/>
          </a:xfrm>
          <a:prstGeom prst="rect">
            <a:avLst/>
          </a:prstGeom>
        </p:spPr>
        <p:txBody>
          <a:bodyPr wrap="square" lIns="0" tIns="0" rIns="0" bIns="0">
            <a:spAutoFit/>
          </a:bodyPr>
          <a:lstStyle>
            <a:lvl1pPr>
              <a:defRPr sz="8250" b="0" i="0">
                <a:solidFill>
                  <a:srgbClr val="7A7C81"/>
                </a:solidFill>
                <a:latin typeface="Arial"/>
                <a:cs typeface="Arial"/>
              </a:defRPr>
            </a:lvl1pPr>
          </a:lstStyle>
          <a:p>
            <a:endParaRPr/>
          </a:p>
        </p:txBody>
      </p:sp>
      <p:sp>
        <p:nvSpPr>
          <p:cNvPr id="3" name="Holder 3"/>
          <p:cNvSpPr>
            <a:spLocks noGrp="1"/>
          </p:cNvSpPr>
          <p:nvPr>
            <p:ph type="body" idx="1"/>
          </p:nvPr>
        </p:nvSpPr>
        <p:spPr>
          <a:xfrm>
            <a:off x="1611112" y="2342062"/>
            <a:ext cx="13275944" cy="7105015"/>
          </a:xfrm>
          <a:prstGeom prst="rect">
            <a:avLst/>
          </a:prstGeom>
        </p:spPr>
        <p:txBody>
          <a:bodyPr wrap="square" lIns="0" tIns="0" rIns="0" bIns="0">
            <a:spAutoFit/>
          </a:bodyPr>
          <a:lstStyle>
            <a:lvl1pPr>
              <a:defRPr sz="8250" b="0" i="0">
                <a:solidFill>
                  <a:srgbClr val="7A7C81"/>
                </a:solidFill>
                <a:latin typeface="Arial"/>
                <a:cs typeface="Arial"/>
              </a:defRPr>
            </a:lvl1pPr>
          </a:lstStyle>
          <a:p>
            <a:endParaRPr/>
          </a:p>
        </p:txBody>
      </p:sp>
      <p:sp>
        <p:nvSpPr>
          <p:cNvPr id="4" name="Holder 4"/>
          <p:cNvSpPr>
            <a:spLocks noGrp="1"/>
          </p:cNvSpPr>
          <p:nvPr>
            <p:ph type="ftr" sz="quarter" idx="5"/>
          </p:nvPr>
        </p:nvSpPr>
        <p:spPr>
          <a:xfrm>
            <a:off x="6835394" y="11952732"/>
            <a:ext cx="6433312" cy="276999"/>
          </a:xfrm>
          <a:prstGeom prst="rect">
            <a:avLst/>
          </a:prstGeom>
        </p:spPr>
        <p:txBody>
          <a:bodyPr wrap="square" lIns="0" tIns="0" rIns="0" bIns="0">
            <a:spAutoFit/>
          </a:bodyPr>
          <a:lstStyle>
            <a:lvl1pPr algn="ctr">
              <a:defRPr>
                <a:solidFill>
                  <a:schemeClr val="accent1"/>
                </a:solidFill>
              </a:defRPr>
            </a:lvl1pPr>
          </a:lstStyle>
          <a:p>
            <a:r>
              <a:rPr lang="en-US"/>
              <a:t>JUSTICE WITHOUT LITIGATION II - ECONOMIC PART</a:t>
            </a:r>
            <a:endParaRPr lang="de-DE"/>
          </a:p>
        </p:txBody>
      </p:sp>
      <p:sp>
        <p:nvSpPr>
          <p:cNvPr id="5" name="Holder 5"/>
          <p:cNvSpPr>
            <a:spLocks noGrp="1"/>
          </p:cNvSpPr>
          <p:nvPr>
            <p:ph type="dt" sz="half" idx="6"/>
          </p:nvPr>
        </p:nvSpPr>
        <p:spPr>
          <a:xfrm>
            <a:off x="1611112" y="11906531"/>
            <a:ext cx="4623943" cy="276999"/>
          </a:xfrm>
          <a:prstGeom prst="rect">
            <a:avLst/>
          </a:prstGeom>
        </p:spPr>
        <p:txBody>
          <a:bodyPr wrap="square" lIns="0" tIns="0" rIns="0" bIns="0">
            <a:spAutoFit/>
          </a:bodyPr>
          <a:lstStyle>
            <a:lvl1pPr algn="l">
              <a:defRPr>
                <a:solidFill>
                  <a:schemeClr val="accent1"/>
                </a:solidFill>
              </a:defRPr>
            </a:lvl1pPr>
          </a:lstStyle>
          <a:p>
            <a:r>
              <a:rPr lang="de-DE"/>
              <a:t>28th November 2025 | Ljubljana</a:t>
            </a:r>
            <a:endParaRPr lang="en-US"/>
          </a:p>
        </p:txBody>
      </p:sp>
      <p:sp>
        <p:nvSpPr>
          <p:cNvPr id="7" name="Holder 6">
            <a:extLst>
              <a:ext uri="{FF2B5EF4-FFF2-40B4-BE49-F238E27FC236}">
                <a16:creationId xmlns:a16="http://schemas.microsoft.com/office/drawing/2014/main" id="{4F2C762C-64F8-57AC-C454-015C061F68E8}"/>
              </a:ext>
            </a:extLst>
          </p:cNvPr>
          <p:cNvSpPr>
            <a:spLocks noGrp="1"/>
          </p:cNvSpPr>
          <p:nvPr>
            <p:ph type="sldNum" sz="quarter" idx="4"/>
          </p:nvPr>
        </p:nvSpPr>
        <p:spPr>
          <a:xfrm>
            <a:off x="17888974" y="11937469"/>
            <a:ext cx="1047254" cy="223138"/>
          </a:xfrm>
          <a:prstGeom prst="rect">
            <a:avLst/>
          </a:prstGeom>
        </p:spPr>
        <p:txBody>
          <a:bodyPr lIns="0" tIns="0" rIns="0" bIns="0"/>
          <a:lstStyle>
            <a:lvl1pPr>
              <a:defRPr sz="1450" b="0" i="0">
                <a:solidFill>
                  <a:srgbClr val="A78A4C"/>
                </a:solidFill>
                <a:latin typeface="HelveticaNeue-Light"/>
                <a:cs typeface="HelveticaNeue-Light"/>
              </a:defRPr>
            </a:lvl1pPr>
          </a:lstStyle>
          <a:p>
            <a:pPr marL="38100">
              <a:lnSpc>
                <a:spcPct val="100000"/>
              </a:lnSpc>
              <a:spcBef>
                <a:spcPts val="85"/>
              </a:spcBef>
            </a:pPr>
            <a:fld id="{81D60167-4931-47E6-BA6A-407CBD079E47}" type="slidenum">
              <a:rPr spc="15"/>
              <a:t>‹Nr.›</a:t>
            </a:fld>
            <a:endParaRPr spc="15" dirty="0"/>
          </a:p>
        </p:txBody>
      </p:sp>
    </p:spTree>
  </p:cSld>
  <p:clrMap bg1="lt1" tx1="dk1" bg2="lt2" tx2="dk2" accent1="accent1" accent2="accent2" accent3="accent3" accent4="accent4" accent5="accent5" accent6="accent6" hlink="hlink" folHlink="folHlink"/>
  <p:sldLayoutIdLst>
    <p:sldLayoutId id="2147483661" r:id="rId1"/>
    <p:sldLayoutId id="2147483666" r:id="rId2"/>
    <p:sldLayoutId id="2147483672" r:id="rId3"/>
    <p:sldLayoutId id="2147483667" r:id="rId4"/>
    <p:sldLayoutId id="2147483668" r:id="rId5"/>
    <p:sldLayoutId id="2147483669" r:id="rId6"/>
    <p:sldLayoutId id="2147483673" r:id="rId7"/>
    <p:sldLayoutId id="2147483671" r:id="rId8"/>
    <p:sldLayoutId id="2147483670" r:id="rId9"/>
    <p:sldLayoutId id="2147483662" r:id="rId10"/>
    <p:sldLayoutId id="2147483663" r:id="rId11"/>
    <p:sldLayoutId id="2147483664" r:id="rId12"/>
    <p:sldLayoutId id="2147483665" r:id="rId13"/>
  </p:sldLayoutIdLst>
  <p:hf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chart" Target="../charts/chart7.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3.png"/><Relationship Id="rId1" Type="http://schemas.openxmlformats.org/officeDocument/2006/relationships/slideLayout" Target="../slideLayouts/slideLayout9.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5FA108-8F59-B4CC-B6FF-2F5CEE241D56}"/>
              </a:ext>
            </a:extLst>
          </p:cNvPr>
          <p:cNvSpPr>
            <a:spLocks noGrp="1"/>
          </p:cNvSpPr>
          <p:nvPr>
            <p:ph type="ctrTitle"/>
          </p:nvPr>
        </p:nvSpPr>
        <p:spPr/>
        <p:txBody>
          <a:bodyPr/>
          <a:lstStyle/>
          <a:p>
            <a:r>
              <a:rPr lang="en-GB" noProof="0" dirty="0"/>
              <a:t>Justice Without Litigation for Europe II</a:t>
            </a:r>
          </a:p>
        </p:txBody>
      </p:sp>
      <p:sp>
        <p:nvSpPr>
          <p:cNvPr id="3" name="Untertitel 2">
            <a:extLst>
              <a:ext uri="{FF2B5EF4-FFF2-40B4-BE49-F238E27FC236}">
                <a16:creationId xmlns:a16="http://schemas.microsoft.com/office/drawing/2014/main" id="{D3C1BCAF-5AEC-16EF-7B52-C790A06FA3A5}"/>
              </a:ext>
            </a:extLst>
          </p:cNvPr>
          <p:cNvSpPr>
            <a:spLocks noGrp="1"/>
          </p:cNvSpPr>
          <p:nvPr>
            <p:ph type="subTitle" idx="4"/>
          </p:nvPr>
        </p:nvSpPr>
        <p:spPr>
          <a:xfrm>
            <a:off x="1212850" y="6191187"/>
            <a:ext cx="17088486" cy="1384995"/>
          </a:xfrm>
        </p:spPr>
        <p:txBody>
          <a:bodyPr/>
          <a:lstStyle/>
          <a:p>
            <a:r>
              <a:rPr lang="en-GB" noProof="0" dirty="0"/>
              <a:t>ECONOMIC PART</a:t>
            </a:r>
          </a:p>
          <a:p>
            <a:endParaRPr lang="en-GB" noProof="0" dirty="0"/>
          </a:p>
          <a:p>
            <a:r>
              <a:rPr lang="en-GB" noProof="0" dirty="0"/>
              <a:t>28</a:t>
            </a:r>
            <a:r>
              <a:rPr lang="en-GB" baseline="30000" noProof="0" dirty="0"/>
              <a:t>th</a:t>
            </a:r>
            <a:r>
              <a:rPr lang="en-GB" noProof="0" dirty="0"/>
              <a:t> of November 2025</a:t>
            </a:r>
          </a:p>
        </p:txBody>
      </p:sp>
    </p:spTree>
    <p:extLst>
      <p:ext uri="{BB962C8B-B14F-4D97-AF65-F5344CB8AC3E}">
        <p14:creationId xmlns:p14="http://schemas.microsoft.com/office/powerpoint/2010/main" val="2767624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3B9F69-18AC-EA50-E756-9DBA06E46C27}"/>
              </a:ext>
            </a:extLst>
          </p:cNvPr>
          <p:cNvSpPr>
            <a:spLocks noGrp="1"/>
          </p:cNvSpPr>
          <p:nvPr>
            <p:ph type="title"/>
          </p:nvPr>
        </p:nvSpPr>
        <p:spPr/>
        <p:txBody>
          <a:bodyPr/>
          <a:lstStyle/>
          <a:p>
            <a:r>
              <a:rPr lang="en-GB" dirty="0">
                <a:cs typeface="Arial" panose="020B0604020202020204" pitchFamily="34" charset="0"/>
              </a:rPr>
              <a:t>Efficiency</a:t>
            </a:r>
            <a:endParaRPr lang="de-DE" dirty="0"/>
          </a:p>
        </p:txBody>
      </p:sp>
      <p:sp>
        <p:nvSpPr>
          <p:cNvPr id="3" name="Fußzeilenplatzhalter 2">
            <a:extLst>
              <a:ext uri="{FF2B5EF4-FFF2-40B4-BE49-F238E27FC236}">
                <a16:creationId xmlns:a16="http://schemas.microsoft.com/office/drawing/2014/main" id="{751E7856-B5BF-2F1F-0A7E-3A07A37E609E}"/>
              </a:ext>
            </a:extLst>
          </p:cNvPr>
          <p:cNvSpPr>
            <a:spLocks noGrp="1"/>
          </p:cNvSpPr>
          <p:nvPr>
            <p:ph type="ftr" sz="quarter" idx="10"/>
          </p:nvPr>
        </p:nvSpPr>
        <p:spPr/>
        <p:txBody>
          <a:bodyPr/>
          <a:lstStyle/>
          <a:p>
            <a:r>
              <a:rPr lang="en-US"/>
              <a:t>JUSTICE WITHOUT LITIGATION II - ECONOMIC PART</a:t>
            </a:r>
            <a:endParaRPr lang="de-DE"/>
          </a:p>
        </p:txBody>
      </p:sp>
      <p:sp>
        <p:nvSpPr>
          <p:cNvPr id="4" name="Datumsplatzhalter 3">
            <a:extLst>
              <a:ext uri="{FF2B5EF4-FFF2-40B4-BE49-F238E27FC236}">
                <a16:creationId xmlns:a16="http://schemas.microsoft.com/office/drawing/2014/main" id="{0BD35588-C3B0-E2D4-A974-9EAD6CCB7DCA}"/>
              </a:ext>
            </a:extLst>
          </p:cNvPr>
          <p:cNvSpPr>
            <a:spLocks noGrp="1"/>
          </p:cNvSpPr>
          <p:nvPr>
            <p:ph type="dt" sz="half" idx="11"/>
          </p:nvPr>
        </p:nvSpPr>
        <p:spPr/>
        <p:txBody>
          <a:bodyPr/>
          <a:lstStyle/>
          <a:p>
            <a:r>
              <a:rPr lang="de-DE"/>
              <a:t>28th November 2025 | Ljubljana</a:t>
            </a:r>
            <a:endParaRPr lang="en-US"/>
          </a:p>
        </p:txBody>
      </p:sp>
      <p:sp>
        <p:nvSpPr>
          <p:cNvPr id="5" name="Foliennummernplatzhalter 4">
            <a:extLst>
              <a:ext uri="{FF2B5EF4-FFF2-40B4-BE49-F238E27FC236}">
                <a16:creationId xmlns:a16="http://schemas.microsoft.com/office/drawing/2014/main" id="{44C1F00B-E53C-925E-A402-FC3CE015EF08}"/>
              </a:ext>
            </a:extLst>
          </p:cNvPr>
          <p:cNvSpPr>
            <a:spLocks noGrp="1"/>
          </p:cNvSpPr>
          <p:nvPr>
            <p:ph type="sldNum" sz="quarter" idx="12"/>
          </p:nvPr>
        </p:nvSpPr>
        <p:spPr/>
        <p:txBody>
          <a:bodyPr/>
          <a:lstStyle/>
          <a:p>
            <a:pPr marL="38100">
              <a:lnSpc>
                <a:spcPct val="100000"/>
              </a:lnSpc>
              <a:spcBef>
                <a:spcPts val="85"/>
              </a:spcBef>
            </a:pPr>
            <a:fld id="{81D60167-4931-47E6-BA6A-407CBD079E47}" type="slidenum">
              <a:rPr lang="de-DE" spc="15" smtClean="0"/>
              <a:t>10</a:t>
            </a:fld>
            <a:endParaRPr lang="de-DE" spc="15" dirty="0"/>
          </a:p>
        </p:txBody>
      </p:sp>
      <p:sp>
        <p:nvSpPr>
          <p:cNvPr id="7" name="Textplatzhalter 6">
            <a:extLst>
              <a:ext uri="{FF2B5EF4-FFF2-40B4-BE49-F238E27FC236}">
                <a16:creationId xmlns:a16="http://schemas.microsoft.com/office/drawing/2014/main" id="{42D2336F-F0B0-DCE1-1D69-4DD1F6667BC6}"/>
              </a:ext>
            </a:extLst>
          </p:cNvPr>
          <p:cNvSpPr>
            <a:spLocks noGrp="1"/>
          </p:cNvSpPr>
          <p:nvPr>
            <p:ph type="body" sz="quarter" idx="15"/>
          </p:nvPr>
        </p:nvSpPr>
        <p:spPr>
          <a:xfrm>
            <a:off x="1612069" y="2633271"/>
            <a:ext cx="13833061" cy="769441"/>
          </a:xfrm>
        </p:spPr>
        <p:txBody>
          <a:bodyPr/>
          <a:lstStyle/>
          <a:p>
            <a:r>
              <a:rPr lang="de-DE" dirty="0" err="1"/>
              <a:t>Welfare</a:t>
            </a:r>
            <a:endParaRPr lang="de-DE" dirty="0"/>
          </a:p>
        </p:txBody>
      </p:sp>
      <p:graphicFrame>
        <p:nvGraphicFramePr>
          <p:cNvPr id="8" name="Inhaltsplatzhalter 7">
            <a:extLst>
              <a:ext uri="{FF2B5EF4-FFF2-40B4-BE49-F238E27FC236}">
                <a16:creationId xmlns:a16="http://schemas.microsoft.com/office/drawing/2014/main" id="{8C03085A-0ABB-EE1B-3CD2-0D76FB31638A}"/>
              </a:ext>
            </a:extLst>
          </p:cNvPr>
          <p:cNvGraphicFramePr>
            <a:graphicFrameLocks noGrp="1"/>
          </p:cNvGraphicFramePr>
          <p:nvPr>
            <p:ph sz="quarter" idx="13"/>
            <p:extLst>
              <p:ext uri="{D42A27DB-BD31-4B8C-83A1-F6EECF244321}">
                <p14:modId xmlns:p14="http://schemas.microsoft.com/office/powerpoint/2010/main" val="3131206878"/>
              </p:ext>
            </p:extLst>
          </p:nvPr>
        </p:nvGraphicFramePr>
        <p:xfrm>
          <a:off x="1990247" y="3306480"/>
          <a:ext cx="16945981" cy="9296400"/>
        </p:xfrm>
        <a:graphic>
          <a:graphicData uri="http://schemas.openxmlformats.org/drawingml/2006/chart">
            <c:chart xmlns:c="http://schemas.openxmlformats.org/drawingml/2006/chart" xmlns:r="http://schemas.openxmlformats.org/officeDocument/2006/relationships" r:id="rId3"/>
          </a:graphicData>
        </a:graphic>
      </p:graphicFrame>
      <p:sp>
        <p:nvSpPr>
          <p:cNvPr id="6" name="Pfeil: nach unten 5">
            <a:extLst>
              <a:ext uri="{FF2B5EF4-FFF2-40B4-BE49-F238E27FC236}">
                <a16:creationId xmlns:a16="http://schemas.microsoft.com/office/drawing/2014/main" id="{2C2C035A-35A4-9A86-EEFF-63036DAE373B}"/>
              </a:ext>
            </a:extLst>
          </p:cNvPr>
          <p:cNvSpPr/>
          <p:nvPr/>
        </p:nvSpPr>
        <p:spPr>
          <a:xfrm rot="3102349">
            <a:off x="8221914" y="3689360"/>
            <a:ext cx="705734" cy="4815577"/>
          </a:xfrm>
          <a:prstGeom prst="downArrow">
            <a:avLst>
              <a:gd name="adj1" fmla="val 100000"/>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de-DE" sz="3200" dirty="0"/>
              <a:t>Efficiency</a:t>
            </a:r>
          </a:p>
        </p:txBody>
      </p:sp>
      <p:sp>
        <p:nvSpPr>
          <p:cNvPr id="10" name="Textfeld 9">
            <a:extLst>
              <a:ext uri="{FF2B5EF4-FFF2-40B4-BE49-F238E27FC236}">
                <a16:creationId xmlns:a16="http://schemas.microsoft.com/office/drawing/2014/main" id="{343AEE6F-FFFD-4789-8793-2AF26368BCA8}"/>
              </a:ext>
            </a:extLst>
          </p:cNvPr>
          <p:cNvSpPr txBox="1"/>
          <p:nvPr/>
        </p:nvSpPr>
        <p:spPr>
          <a:xfrm>
            <a:off x="9044118" y="2360513"/>
            <a:ext cx="6433312" cy="1754326"/>
          </a:xfrm>
          <a:prstGeom prst="rect">
            <a:avLst/>
          </a:prstGeom>
          <a:solidFill>
            <a:schemeClr val="bg1"/>
          </a:solidFill>
        </p:spPr>
        <p:txBody>
          <a:bodyPr wrap="square">
            <a:spAutoFit/>
          </a:bodyPr>
          <a:lstStyle/>
          <a:p>
            <a:pPr algn="ctr"/>
            <a:r>
              <a:rPr lang="en-US" sz="3600" dirty="0">
                <a:solidFill>
                  <a:schemeClr val="accent1"/>
                </a:solidFill>
              </a:rPr>
              <a:t>Private and Public Expenditures of the whole Legal System</a:t>
            </a:r>
            <a:endParaRPr lang="de-DE" sz="3600" dirty="0">
              <a:solidFill>
                <a:schemeClr val="accent1"/>
              </a:solidFill>
            </a:endParaRPr>
          </a:p>
        </p:txBody>
      </p:sp>
      <p:sp>
        <p:nvSpPr>
          <p:cNvPr id="9" name="Rechteck 8">
            <a:extLst>
              <a:ext uri="{FF2B5EF4-FFF2-40B4-BE49-F238E27FC236}">
                <a16:creationId xmlns:a16="http://schemas.microsoft.com/office/drawing/2014/main" id="{D9BEC7DF-D6E8-44AF-08D6-D43B4C5F0771}"/>
              </a:ext>
            </a:extLst>
          </p:cNvPr>
          <p:cNvSpPr/>
          <p:nvPr/>
        </p:nvSpPr>
        <p:spPr>
          <a:xfrm>
            <a:off x="14014450" y="10843117"/>
            <a:ext cx="2514600" cy="609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1" name="Grafik 10">
            <a:extLst>
              <a:ext uri="{FF2B5EF4-FFF2-40B4-BE49-F238E27FC236}">
                <a16:creationId xmlns:a16="http://schemas.microsoft.com/office/drawing/2014/main" id="{4D8A0276-2186-63E4-A719-8CCDF130C711}"/>
              </a:ext>
            </a:extLst>
          </p:cNvPr>
          <p:cNvPicPr>
            <a:picLocks noChangeAspect="1"/>
          </p:cNvPicPr>
          <p:nvPr/>
        </p:nvPicPr>
        <p:blipFill>
          <a:blip r:embed="rId4"/>
          <a:stretch>
            <a:fillRect/>
          </a:stretch>
        </p:blipFill>
        <p:spPr>
          <a:xfrm>
            <a:off x="6466382" y="733894"/>
            <a:ext cx="2374500" cy="2374500"/>
          </a:xfrm>
          <a:prstGeom prst="rect">
            <a:avLst/>
          </a:prstGeom>
        </p:spPr>
      </p:pic>
    </p:spTree>
    <p:extLst>
      <p:ext uri="{BB962C8B-B14F-4D97-AF65-F5344CB8AC3E}">
        <p14:creationId xmlns:p14="http://schemas.microsoft.com/office/powerpoint/2010/main" val="3179901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377F7-8E36-4E16-F475-30F4E4D21222}"/>
            </a:ext>
          </a:extLst>
        </p:cNvPr>
        <p:cNvGrpSpPr/>
        <p:nvPr/>
      </p:nvGrpSpPr>
      <p:grpSpPr>
        <a:xfrm>
          <a:off x="0" y="0"/>
          <a:ext cx="0" cy="0"/>
          <a:chOff x="0" y="0"/>
          <a:chExt cx="0" cy="0"/>
        </a:xfrm>
      </p:grpSpPr>
      <p:pic>
        <p:nvPicPr>
          <p:cNvPr id="8" name="Grafik 7">
            <a:extLst>
              <a:ext uri="{FF2B5EF4-FFF2-40B4-BE49-F238E27FC236}">
                <a16:creationId xmlns:a16="http://schemas.microsoft.com/office/drawing/2014/main" id="{9FFEB1AF-38B5-A676-BF83-3DEA91224C27}"/>
              </a:ext>
            </a:extLst>
          </p:cNvPr>
          <p:cNvPicPr>
            <a:picLocks noChangeAspect="1"/>
          </p:cNvPicPr>
          <p:nvPr/>
        </p:nvPicPr>
        <p:blipFill>
          <a:blip r:embed="rId3"/>
          <a:stretch>
            <a:fillRect/>
          </a:stretch>
        </p:blipFill>
        <p:spPr>
          <a:xfrm>
            <a:off x="8864800" y="611759"/>
            <a:ext cx="2374500" cy="2374500"/>
          </a:xfrm>
          <a:prstGeom prst="rect">
            <a:avLst/>
          </a:prstGeom>
        </p:spPr>
      </p:pic>
      <p:sp>
        <p:nvSpPr>
          <p:cNvPr id="2" name="Titel 1">
            <a:extLst>
              <a:ext uri="{FF2B5EF4-FFF2-40B4-BE49-F238E27FC236}">
                <a16:creationId xmlns:a16="http://schemas.microsoft.com/office/drawing/2014/main" id="{FE31F0E2-3152-5442-878A-EFA79F2B3B6D}"/>
              </a:ext>
            </a:extLst>
          </p:cNvPr>
          <p:cNvSpPr>
            <a:spLocks noGrp="1"/>
          </p:cNvSpPr>
          <p:nvPr>
            <p:ph type="title"/>
          </p:nvPr>
        </p:nvSpPr>
        <p:spPr>
          <a:xfrm>
            <a:off x="1611112" y="1399683"/>
            <a:ext cx="13927338" cy="923330"/>
          </a:xfrm>
        </p:spPr>
        <p:txBody>
          <a:bodyPr/>
          <a:lstStyle/>
          <a:p>
            <a:r>
              <a:rPr lang="en-GB" dirty="0">
                <a:cs typeface="Arial" panose="020B0604020202020204" pitchFamily="34" charset="0"/>
              </a:rPr>
              <a:t>Accessibility</a:t>
            </a:r>
            <a:endParaRPr lang="de-DE" dirty="0"/>
          </a:p>
        </p:txBody>
      </p:sp>
      <p:sp>
        <p:nvSpPr>
          <p:cNvPr id="3" name="Fußzeilenplatzhalter 2">
            <a:extLst>
              <a:ext uri="{FF2B5EF4-FFF2-40B4-BE49-F238E27FC236}">
                <a16:creationId xmlns:a16="http://schemas.microsoft.com/office/drawing/2014/main" id="{9C691080-1BAB-5993-3577-1CBE31F667BA}"/>
              </a:ext>
            </a:extLst>
          </p:cNvPr>
          <p:cNvSpPr>
            <a:spLocks noGrp="1"/>
          </p:cNvSpPr>
          <p:nvPr>
            <p:ph type="ftr" sz="quarter" idx="10"/>
          </p:nvPr>
        </p:nvSpPr>
        <p:spPr/>
        <p:txBody>
          <a:bodyPr/>
          <a:lstStyle/>
          <a:p>
            <a:r>
              <a:rPr lang="en-US"/>
              <a:t>JUSTICE WITHOUT LITIGATION II - ECONOMIC PART</a:t>
            </a:r>
            <a:endParaRPr lang="de-DE"/>
          </a:p>
        </p:txBody>
      </p:sp>
      <p:sp>
        <p:nvSpPr>
          <p:cNvPr id="4" name="Datumsplatzhalter 3">
            <a:extLst>
              <a:ext uri="{FF2B5EF4-FFF2-40B4-BE49-F238E27FC236}">
                <a16:creationId xmlns:a16="http://schemas.microsoft.com/office/drawing/2014/main" id="{F427FF8B-7884-8000-1238-D277B0AB13A5}"/>
              </a:ext>
            </a:extLst>
          </p:cNvPr>
          <p:cNvSpPr>
            <a:spLocks noGrp="1"/>
          </p:cNvSpPr>
          <p:nvPr>
            <p:ph type="dt" sz="half" idx="11"/>
          </p:nvPr>
        </p:nvSpPr>
        <p:spPr/>
        <p:txBody>
          <a:bodyPr/>
          <a:lstStyle/>
          <a:p>
            <a:r>
              <a:rPr lang="de-DE"/>
              <a:t>28th November 2025 | Ljubljana</a:t>
            </a:r>
            <a:endParaRPr lang="en-US"/>
          </a:p>
        </p:txBody>
      </p:sp>
      <p:sp>
        <p:nvSpPr>
          <p:cNvPr id="5" name="Foliennummernplatzhalter 4">
            <a:extLst>
              <a:ext uri="{FF2B5EF4-FFF2-40B4-BE49-F238E27FC236}">
                <a16:creationId xmlns:a16="http://schemas.microsoft.com/office/drawing/2014/main" id="{FE984525-4152-6A0E-D227-4ECF242B3406}"/>
              </a:ext>
            </a:extLst>
          </p:cNvPr>
          <p:cNvSpPr>
            <a:spLocks noGrp="1"/>
          </p:cNvSpPr>
          <p:nvPr>
            <p:ph type="sldNum" sz="quarter" idx="12"/>
          </p:nvPr>
        </p:nvSpPr>
        <p:spPr/>
        <p:txBody>
          <a:bodyPr/>
          <a:lstStyle/>
          <a:p>
            <a:pPr marL="38100">
              <a:lnSpc>
                <a:spcPct val="100000"/>
              </a:lnSpc>
              <a:spcBef>
                <a:spcPts val="85"/>
              </a:spcBef>
            </a:pPr>
            <a:fld id="{81D60167-4931-47E6-BA6A-407CBD079E47}" type="slidenum">
              <a:rPr lang="de-DE" spc="15" smtClean="0"/>
              <a:t>11</a:t>
            </a:fld>
            <a:endParaRPr lang="de-DE" spc="15" dirty="0"/>
          </a:p>
        </p:txBody>
      </p:sp>
      <p:sp>
        <p:nvSpPr>
          <p:cNvPr id="6" name="Inhaltsplatzhalter 5">
            <a:extLst>
              <a:ext uri="{FF2B5EF4-FFF2-40B4-BE49-F238E27FC236}">
                <a16:creationId xmlns:a16="http://schemas.microsoft.com/office/drawing/2014/main" id="{BD568A95-1A93-F137-3AB2-E395470503AB}"/>
              </a:ext>
            </a:extLst>
          </p:cNvPr>
          <p:cNvSpPr>
            <a:spLocks noGrp="1"/>
          </p:cNvSpPr>
          <p:nvPr>
            <p:ph sz="quarter" idx="13"/>
          </p:nvPr>
        </p:nvSpPr>
        <p:spPr>
          <a:xfrm>
            <a:off x="1606549" y="4978399"/>
            <a:ext cx="17371117" cy="5539978"/>
          </a:xfrm>
        </p:spPr>
        <p:txBody>
          <a:bodyPr/>
          <a:lstStyle/>
          <a:p>
            <a:r>
              <a:rPr lang="de-DE" dirty="0"/>
              <a:t>The Austrian Showcase.</a:t>
            </a:r>
          </a:p>
          <a:p>
            <a:endParaRPr lang="de-DE" dirty="0"/>
          </a:p>
          <a:p>
            <a:r>
              <a:rPr lang="de-DE" dirty="0" err="1"/>
              <a:t>Distance</a:t>
            </a:r>
            <a:r>
              <a:rPr lang="de-DE" dirty="0"/>
              <a:t> </a:t>
            </a:r>
            <a:r>
              <a:rPr lang="de-DE" dirty="0" err="1"/>
              <a:t>to</a:t>
            </a:r>
            <a:r>
              <a:rPr lang="de-DE" dirty="0"/>
              <a:t> </a:t>
            </a:r>
            <a:r>
              <a:rPr lang="de-DE" dirty="0" err="1"/>
              <a:t>the</a:t>
            </a:r>
            <a:r>
              <a:rPr lang="de-DE" dirty="0"/>
              <a:t> </a:t>
            </a:r>
            <a:r>
              <a:rPr lang="de-DE" dirty="0" err="1"/>
              <a:t>next</a:t>
            </a:r>
            <a:r>
              <a:rPr lang="de-DE" dirty="0"/>
              <a:t> </a:t>
            </a:r>
          </a:p>
          <a:p>
            <a:pPr marL="571500" indent="-571500">
              <a:buFont typeface="Arial" panose="020B0604020202020204" pitchFamily="34" charset="0"/>
              <a:buChar char="•"/>
            </a:pPr>
            <a:r>
              <a:rPr lang="de-DE" dirty="0" err="1"/>
              <a:t>Notary</a:t>
            </a:r>
            <a:r>
              <a:rPr lang="de-DE" dirty="0"/>
              <a:t> office</a:t>
            </a:r>
          </a:p>
          <a:p>
            <a:pPr marL="571500" indent="-571500">
              <a:buFont typeface="Arial" panose="020B0604020202020204" pitchFamily="34" charset="0"/>
              <a:buChar char="•"/>
            </a:pPr>
            <a:r>
              <a:rPr lang="de-DE" dirty="0"/>
              <a:t>Court</a:t>
            </a:r>
          </a:p>
          <a:p>
            <a:pPr marL="571500" indent="-571500">
              <a:buFont typeface="Arial" panose="020B0604020202020204" pitchFamily="34" charset="0"/>
              <a:buChar char="•"/>
            </a:pPr>
            <a:endParaRPr lang="de-DE" dirty="0"/>
          </a:p>
          <a:p>
            <a:r>
              <a:rPr lang="de-DE" dirty="0" err="1"/>
              <a:t>Regions</a:t>
            </a:r>
            <a:endParaRPr lang="de-DE" dirty="0"/>
          </a:p>
          <a:p>
            <a:pPr marL="571500" indent="-571500">
              <a:buFont typeface="Arial" panose="020B0604020202020204" pitchFamily="34" charset="0"/>
              <a:buChar char="•"/>
            </a:pPr>
            <a:r>
              <a:rPr lang="de-DE" dirty="0"/>
              <a:t>2.093 Communities (</a:t>
            </a:r>
            <a:r>
              <a:rPr lang="de-DE" dirty="0" err="1"/>
              <a:t>Local</a:t>
            </a:r>
            <a:r>
              <a:rPr lang="de-DE" dirty="0"/>
              <a:t> Authority Units)</a:t>
            </a:r>
          </a:p>
          <a:p>
            <a:endParaRPr lang="de-DE" dirty="0"/>
          </a:p>
        </p:txBody>
      </p:sp>
      <p:sp>
        <p:nvSpPr>
          <p:cNvPr id="7" name="Textplatzhalter 6">
            <a:extLst>
              <a:ext uri="{FF2B5EF4-FFF2-40B4-BE49-F238E27FC236}">
                <a16:creationId xmlns:a16="http://schemas.microsoft.com/office/drawing/2014/main" id="{A01D2613-1076-97B0-000B-F56775BCD5A3}"/>
              </a:ext>
            </a:extLst>
          </p:cNvPr>
          <p:cNvSpPr>
            <a:spLocks noGrp="1"/>
          </p:cNvSpPr>
          <p:nvPr>
            <p:ph type="body" sz="quarter" idx="15"/>
          </p:nvPr>
        </p:nvSpPr>
        <p:spPr>
          <a:xfrm>
            <a:off x="1612069" y="2633271"/>
            <a:ext cx="13833061" cy="830997"/>
          </a:xfrm>
        </p:spPr>
        <p:txBody>
          <a:bodyPr/>
          <a:lstStyle/>
          <a:p>
            <a:r>
              <a:rPr lang="en-GB" sz="5400" dirty="0">
                <a:solidFill>
                  <a:schemeClr val="accent1"/>
                </a:solidFill>
                <a:cs typeface="Arial" panose="020B0604020202020204" pitchFamily="34" charset="0"/>
                <a:sym typeface="Wingdings" panose="05000000000000000000" pitchFamily="2" charset="2"/>
              </a:rPr>
              <a:t>Citizen-centred Justice System</a:t>
            </a:r>
            <a:endParaRPr lang="de-DE" dirty="0"/>
          </a:p>
        </p:txBody>
      </p:sp>
    </p:spTree>
    <p:extLst>
      <p:ext uri="{BB962C8B-B14F-4D97-AF65-F5344CB8AC3E}">
        <p14:creationId xmlns:p14="http://schemas.microsoft.com/office/powerpoint/2010/main" val="2473905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430DE-B99D-63EC-B470-1B2E92247C0B}"/>
            </a:ext>
          </a:extLst>
        </p:cNvPr>
        <p:cNvGrpSpPr/>
        <p:nvPr/>
      </p:nvGrpSpPr>
      <p:grpSpPr>
        <a:xfrm>
          <a:off x="0" y="0"/>
          <a:ext cx="0" cy="0"/>
          <a:chOff x="0" y="0"/>
          <a:chExt cx="0" cy="0"/>
        </a:xfrm>
      </p:grpSpPr>
      <p:graphicFrame>
        <p:nvGraphicFramePr>
          <p:cNvPr id="10" name="Inhaltsplatzhalter 9">
            <a:extLst>
              <a:ext uri="{FF2B5EF4-FFF2-40B4-BE49-F238E27FC236}">
                <a16:creationId xmlns:a16="http://schemas.microsoft.com/office/drawing/2014/main" id="{9A2F1178-26A6-84E6-730A-E4E1833B73EB}"/>
              </a:ext>
            </a:extLst>
          </p:cNvPr>
          <p:cNvGraphicFramePr>
            <a:graphicFrameLocks noGrp="1"/>
          </p:cNvGraphicFramePr>
          <p:nvPr>
            <p:ph sz="quarter" idx="13"/>
            <p:extLst>
              <p:ext uri="{D42A27DB-BD31-4B8C-83A1-F6EECF244321}">
                <p14:modId xmlns:p14="http://schemas.microsoft.com/office/powerpoint/2010/main" val="3974858083"/>
              </p:ext>
            </p:extLst>
          </p:nvPr>
        </p:nvGraphicFramePr>
        <p:xfrm>
          <a:off x="1606550" y="4978401"/>
          <a:ext cx="17370425" cy="647431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F7C9969F-9115-FAEF-0AE4-69BF3D8D3659}"/>
              </a:ext>
            </a:extLst>
          </p:cNvPr>
          <p:cNvSpPr>
            <a:spLocks noGrp="1"/>
          </p:cNvSpPr>
          <p:nvPr>
            <p:ph type="title"/>
          </p:nvPr>
        </p:nvSpPr>
        <p:spPr/>
        <p:txBody>
          <a:bodyPr/>
          <a:lstStyle/>
          <a:p>
            <a:r>
              <a:rPr lang="de-DE" dirty="0" err="1"/>
              <a:t>Accessibility</a:t>
            </a:r>
            <a:endParaRPr lang="de-AT" dirty="0"/>
          </a:p>
        </p:txBody>
      </p:sp>
      <p:sp>
        <p:nvSpPr>
          <p:cNvPr id="3" name="Fußzeilenplatzhalter 2">
            <a:extLst>
              <a:ext uri="{FF2B5EF4-FFF2-40B4-BE49-F238E27FC236}">
                <a16:creationId xmlns:a16="http://schemas.microsoft.com/office/drawing/2014/main" id="{CA3CA4F9-B1FA-48EE-03E6-46AA4AA4587B}"/>
              </a:ext>
            </a:extLst>
          </p:cNvPr>
          <p:cNvSpPr>
            <a:spLocks noGrp="1"/>
          </p:cNvSpPr>
          <p:nvPr>
            <p:ph type="ftr" sz="quarter" idx="10"/>
          </p:nvPr>
        </p:nvSpPr>
        <p:spPr/>
        <p:txBody>
          <a:bodyPr/>
          <a:lstStyle/>
          <a:p>
            <a:r>
              <a:rPr lang="en-US"/>
              <a:t>JUSTICE WITHOUT LITIGATION II - ECONOMIC PART</a:t>
            </a:r>
            <a:endParaRPr lang="de-DE"/>
          </a:p>
        </p:txBody>
      </p:sp>
      <p:sp>
        <p:nvSpPr>
          <p:cNvPr id="4" name="Datumsplatzhalter 3">
            <a:extLst>
              <a:ext uri="{FF2B5EF4-FFF2-40B4-BE49-F238E27FC236}">
                <a16:creationId xmlns:a16="http://schemas.microsoft.com/office/drawing/2014/main" id="{5F0F7E2B-4234-43C1-89C7-3958CBBEAE2D}"/>
              </a:ext>
            </a:extLst>
          </p:cNvPr>
          <p:cNvSpPr>
            <a:spLocks noGrp="1"/>
          </p:cNvSpPr>
          <p:nvPr>
            <p:ph type="dt" sz="half" idx="11"/>
          </p:nvPr>
        </p:nvSpPr>
        <p:spPr/>
        <p:txBody>
          <a:bodyPr/>
          <a:lstStyle/>
          <a:p>
            <a:r>
              <a:rPr lang="de-DE"/>
              <a:t>28th November 2025 | Ljubljana</a:t>
            </a:r>
            <a:endParaRPr lang="en-US"/>
          </a:p>
        </p:txBody>
      </p:sp>
      <p:sp>
        <p:nvSpPr>
          <p:cNvPr id="5" name="Foliennummernplatzhalter 4">
            <a:extLst>
              <a:ext uri="{FF2B5EF4-FFF2-40B4-BE49-F238E27FC236}">
                <a16:creationId xmlns:a16="http://schemas.microsoft.com/office/drawing/2014/main" id="{F0FED767-9699-36F7-9DBE-FB1A8462B0D1}"/>
              </a:ext>
            </a:extLst>
          </p:cNvPr>
          <p:cNvSpPr>
            <a:spLocks noGrp="1"/>
          </p:cNvSpPr>
          <p:nvPr>
            <p:ph type="sldNum" sz="quarter" idx="12"/>
          </p:nvPr>
        </p:nvSpPr>
        <p:spPr/>
        <p:txBody>
          <a:bodyPr/>
          <a:lstStyle/>
          <a:p>
            <a:pPr marL="38100">
              <a:lnSpc>
                <a:spcPct val="100000"/>
              </a:lnSpc>
              <a:spcBef>
                <a:spcPts val="85"/>
              </a:spcBef>
            </a:pPr>
            <a:fld id="{81D60167-4931-47E6-BA6A-407CBD079E47}" type="slidenum">
              <a:rPr lang="de-DE" spc="15" smtClean="0"/>
              <a:t>12</a:t>
            </a:fld>
            <a:endParaRPr lang="de-DE" spc="15" dirty="0"/>
          </a:p>
        </p:txBody>
      </p:sp>
      <p:sp>
        <p:nvSpPr>
          <p:cNvPr id="8" name="Textplatzhalter 7">
            <a:extLst>
              <a:ext uri="{FF2B5EF4-FFF2-40B4-BE49-F238E27FC236}">
                <a16:creationId xmlns:a16="http://schemas.microsoft.com/office/drawing/2014/main" id="{4B87532A-DE8C-7B0B-24B4-0C011C2B92D5}"/>
              </a:ext>
            </a:extLst>
          </p:cNvPr>
          <p:cNvSpPr>
            <a:spLocks noGrp="1"/>
          </p:cNvSpPr>
          <p:nvPr>
            <p:ph type="body" sz="quarter" idx="15"/>
          </p:nvPr>
        </p:nvSpPr>
        <p:spPr/>
        <p:txBody>
          <a:bodyPr/>
          <a:lstStyle/>
          <a:p>
            <a:r>
              <a:rPr lang="de-DE" dirty="0"/>
              <a:t>Citizens </a:t>
            </a:r>
            <a:r>
              <a:rPr lang="de-DE" dirty="0" err="1"/>
              <a:t>Distance</a:t>
            </a:r>
            <a:endParaRPr lang="de-AT" dirty="0"/>
          </a:p>
        </p:txBody>
      </p:sp>
      <p:sp>
        <p:nvSpPr>
          <p:cNvPr id="9" name="Textplatzhalter 8">
            <a:extLst>
              <a:ext uri="{FF2B5EF4-FFF2-40B4-BE49-F238E27FC236}">
                <a16:creationId xmlns:a16="http://schemas.microsoft.com/office/drawing/2014/main" id="{45377A2B-D77B-D5A6-BCA1-3C0AAB9B3E63}"/>
              </a:ext>
            </a:extLst>
          </p:cNvPr>
          <p:cNvSpPr>
            <a:spLocks noGrp="1"/>
          </p:cNvSpPr>
          <p:nvPr>
            <p:ph type="body" sz="quarter" idx="16"/>
          </p:nvPr>
        </p:nvSpPr>
        <p:spPr/>
        <p:txBody>
          <a:bodyPr/>
          <a:lstStyle/>
          <a:p>
            <a:r>
              <a:rPr lang="de-DE" dirty="0" err="1"/>
              <a:t>Notaries</a:t>
            </a:r>
            <a:r>
              <a:rPr lang="de-DE" dirty="0"/>
              <a:t> vs. Courts</a:t>
            </a:r>
            <a:endParaRPr lang="de-AT" dirty="0"/>
          </a:p>
        </p:txBody>
      </p:sp>
      <p:graphicFrame>
        <p:nvGraphicFramePr>
          <p:cNvPr id="11" name="Tabelle 10">
            <a:extLst>
              <a:ext uri="{FF2B5EF4-FFF2-40B4-BE49-F238E27FC236}">
                <a16:creationId xmlns:a16="http://schemas.microsoft.com/office/drawing/2014/main" id="{1BAAE35F-801C-5C9C-436C-67974763F439}"/>
              </a:ext>
            </a:extLst>
          </p:cNvPr>
          <p:cNvGraphicFramePr>
            <a:graphicFrameLocks noGrp="1"/>
          </p:cNvGraphicFramePr>
          <p:nvPr>
            <p:extLst>
              <p:ext uri="{D42A27DB-BD31-4B8C-83A1-F6EECF244321}">
                <p14:modId xmlns:p14="http://schemas.microsoft.com/office/powerpoint/2010/main" val="3226301302"/>
              </p:ext>
            </p:extLst>
          </p:nvPr>
        </p:nvGraphicFramePr>
        <p:xfrm>
          <a:off x="11979910" y="7494590"/>
          <a:ext cx="6654007" cy="2513010"/>
        </p:xfrm>
        <a:graphic>
          <a:graphicData uri="http://schemas.openxmlformats.org/drawingml/2006/table">
            <a:tbl>
              <a:tblPr/>
              <a:tblGrid>
                <a:gridCol w="3121402">
                  <a:extLst>
                    <a:ext uri="{9D8B030D-6E8A-4147-A177-3AD203B41FA5}">
                      <a16:colId xmlns:a16="http://schemas.microsoft.com/office/drawing/2014/main" val="463868890"/>
                    </a:ext>
                  </a:extLst>
                </a:gridCol>
                <a:gridCol w="1775648">
                  <a:extLst>
                    <a:ext uri="{9D8B030D-6E8A-4147-A177-3AD203B41FA5}">
                      <a16:colId xmlns:a16="http://schemas.microsoft.com/office/drawing/2014/main" val="4146636041"/>
                    </a:ext>
                  </a:extLst>
                </a:gridCol>
                <a:gridCol w="1756957">
                  <a:extLst>
                    <a:ext uri="{9D8B030D-6E8A-4147-A177-3AD203B41FA5}">
                      <a16:colId xmlns:a16="http://schemas.microsoft.com/office/drawing/2014/main" val="881408355"/>
                    </a:ext>
                  </a:extLst>
                </a:gridCol>
              </a:tblGrid>
              <a:tr h="502602">
                <a:tc>
                  <a:txBody>
                    <a:bodyPr/>
                    <a:lstStyle/>
                    <a:p>
                      <a:pPr algn="l" fontAlgn="b">
                        <a:buNone/>
                      </a:pPr>
                      <a:r>
                        <a:rPr lang="de-DE" sz="2400" b="0" i="0" u="none" strike="noStrike">
                          <a:solidFill>
                            <a:srgbClr val="FFFFFF"/>
                          </a:solidFill>
                          <a:effectLst/>
                          <a:latin typeface="Calibri" panose="020F0502020204030204" pitchFamily="34" charset="0"/>
                        </a:rPr>
                        <a:t>Share of Citizens</a:t>
                      </a:r>
                    </a:p>
                  </a:txBody>
                  <a:tcPr marL="7620" marR="7620" marT="762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A78A4C"/>
                    </a:solidFill>
                  </a:tcPr>
                </a:tc>
                <a:tc>
                  <a:txBody>
                    <a:bodyPr/>
                    <a:lstStyle/>
                    <a:p>
                      <a:pPr algn="ctr" fontAlgn="ctr">
                        <a:buNone/>
                      </a:pPr>
                      <a:r>
                        <a:rPr lang="de-DE" sz="2400" b="0" i="0" u="none" strike="noStrike">
                          <a:solidFill>
                            <a:srgbClr val="FFFFFF"/>
                          </a:solidFill>
                          <a:effectLst/>
                          <a:latin typeface="Calibri" panose="020F0502020204030204" pitchFamily="34" charset="0"/>
                        </a:rPr>
                        <a:t>Notaries</a:t>
                      </a:r>
                    </a:p>
                  </a:txBody>
                  <a:tcPr marL="7620" marR="7620" marT="7620" marB="0" anchor="ctr">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A78A4C"/>
                    </a:solidFill>
                  </a:tcPr>
                </a:tc>
                <a:tc>
                  <a:txBody>
                    <a:bodyPr/>
                    <a:lstStyle/>
                    <a:p>
                      <a:pPr algn="ctr" fontAlgn="ctr">
                        <a:buNone/>
                      </a:pPr>
                      <a:r>
                        <a:rPr lang="de-DE" sz="2400" b="0" i="0" u="none" strike="noStrike">
                          <a:solidFill>
                            <a:srgbClr val="FFFFFF"/>
                          </a:solidFill>
                          <a:effectLst/>
                          <a:latin typeface="Calibri" panose="020F0502020204030204" pitchFamily="34" charset="0"/>
                        </a:rPr>
                        <a:t>Courts</a:t>
                      </a:r>
                    </a:p>
                  </a:txBody>
                  <a:tcPr marL="7620" marR="7620" marT="7620" marB="0" anchor="ctr">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A78A4C"/>
                    </a:solidFill>
                  </a:tcPr>
                </a:tc>
                <a:extLst>
                  <a:ext uri="{0D108BD9-81ED-4DB2-BD59-A6C34878D82A}">
                    <a16:rowId xmlns:a16="http://schemas.microsoft.com/office/drawing/2014/main" val="3845414888"/>
                  </a:ext>
                </a:extLst>
              </a:tr>
              <a:tr h="502602">
                <a:tc>
                  <a:txBody>
                    <a:bodyPr/>
                    <a:lstStyle/>
                    <a:p>
                      <a:pPr lvl="3" algn="ctr" fontAlgn="b">
                        <a:buNone/>
                      </a:pPr>
                      <a:r>
                        <a:rPr lang="de-DE" sz="2400" b="0" i="0" u="none" strike="noStrike" dirty="0">
                          <a:solidFill>
                            <a:srgbClr val="FFFFFF"/>
                          </a:solidFill>
                          <a:effectLst/>
                          <a:latin typeface="Calibri" panose="020F0502020204030204" pitchFamily="34" charset="0"/>
                        </a:rPr>
                        <a:t>50%</a:t>
                      </a:r>
                    </a:p>
                  </a:txBody>
                  <a:tcPr marL="7620" marR="7620" marT="762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A78A4C"/>
                    </a:solidFill>
                  </a:tcPr>
                </a:tc>
                <a:tc>
                  <a:txBody>
                    <a:bodyPr/>
                    <a:lstStyle/>
                    <a:p>
                      <a:pPr algn="ctr" fontAlgn="ctr">
                        <a:buNone/>
                      </a:pPr>
                      <a:r>
                        <a:rPr lang="de-DE" sz="2400" b="0" i="0" u="none" strike="noStrike">
                          <a:solidFill>
                            <a:srgbClr val="000000"/>
                          </a:solidFill>
                          <a:effectLst/>
                          <a:latin typeface="Calibri" panose="020F0502020204030204" pitchFamily="34" charset="0"/>
                        </a:rPr>
                        <a:t>3,37</a:t>
                      </a:r>
                    </a:p>
                  </a:txBody>
                  <a:tcPr marL="7620" marR="7620" marT="7620" marB="0" anchor="ctr">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EEE8D9"/>
                    </a:solidFill>
                  </a:tcPr>
                </a:tc>
                <a:tc>
                  <a:txBody>
                    <a:bodyPr/>
                    <a:lstStyle/>
                    <a:p>
                      <a:pPr algn="ctr" fontAlgn="ctr">
                        <a:buNone/>
                      </a:pPr>
                      <a:r>
                        <a:rPr lang="de-DE" sz="2400" b="0" i="0" u="none" strike="noStrike" dirty="0">
                          <a:solidFill>
                            <a:srgbClr val="000000"/>
                          </a:solidFill>
                          <a:effectLst/>
                          <a:latin typeface="Calibri" panose="020F0502020204030204" pitchFamily="34" charset="0"/>
                        </a:rPr>
                        <a:t>4,50</a:t>
                      </a:r>
                    </a:p>
                  </a:txBody>
                  <a:tcPr marL="7620" marR="7620" marT="7620" marB="0" anchor="ctr">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EEE8D9"/>
                    </a:solidFill>
                  </a:tcPr>
                </a:tc>
                <a:extLst>
                  <a:ext uri="{0D108BD9-81ED-4DB2-BD59-A6C34878D82A}">
                    <a16:rowId xmlns:a16="http://schemas.microsoft.com/office/drawing/2014/main" val="27408222"/>
                  </a:ext>
                </a:extLst>
              </a:tr>
              <a:tr h="502602">
                <a:tc>
                  <a:txBody>
                    <a:bodyPr/>
                    <a:lstStyle/>
                    <a:p>
                      <a:pPr lvl="3" algn="ctr" fontAlgn="b">
                        <a:buNone/>
                      </a:pPr>
                      <a:r>
                        <a:rPr lang="de-DE" sz="2400" b="0" i="0" u="none" strike="noStrike" dirty="0">
                          <a:solidFill>
                            <a:srgbClr val="FFFFFF"/>
                          </a:solidFill>
                          <a:effectLst/>
                          <a:latin typeface="Calibri" panose="020F0502020204030204" pitchFamily="34" charset="0"/>
                        </a:rPr>
                        <a:t>90%</a:t>
                      </a:r>
                    </a:p>
                  </a:txBody>
                  <a:tcPr marL="7620" marR="7620" marT="762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A78A4C"/>
                    </a:solidFill>
                  </a:tcPr>
                </a:tc>
                <a:tc>
                  <a:txBody>
                    <a:bodyPr/>
                    <a:lstStyle/>
                    <a:p>
                      <a:pPr algn="ctr" fontAlgn="ctr">
                        <a:buNone/>
                      </a:pPr>
                      <a:r>
                        <a:rPr lang="de-DE" sz="2400" b="0" i="0" u="none" strike="noStrike">
                          <a:solidFill>
                            <a:srgbClr val="000000"/>
                          </a:solidFill>
                          <a:effectLst/>
                          <a:latin typeface="Calibri" panose="020F0502020204030204" pitchFamily="34" charset="0"/>
                        </a:rPr>
                        <a:t>9,90</a:t>
                      </a:r>
                    </a:p>
                  </a:txBody>
                  <a:tcPr marL="7620" marR="7620" marT="7620" marB="0" anchor="ctr">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EEE8D9"/>
                    </a:solidFill>
                  </a:tcPr>
                </a:tc>
                <a:tc>
                  <a:txBody>
                    <a:bodyPr/>
                    <a:lstStyle/>
                    <a:p>
                      <a:pPr algn="ctr" fontAlgn="ctr">
                        <a:buNone/>
                      </a:pPr>
                      <a:r>
                        <a:rPr lang="de-DE" sz="2400" b="0" i="0" u="none" strike="noStrike" dirty="0">
                          <a:solidFill>
                            <a:srgbClr val="000000"/>
                          </a:solidFill>
                          <a:effectLst/>
                          <a:latin typeface="Calibri" panose="020F0502020204030204" pitchFamily="34" charset="0"/>
                        </a:rPr>
                        <a:t>15,60</a:t>
                      </a:r>
                    </a:p>
                  </a:txBody>
                  <a:tcPr marL="7620" marR="7620" marT="7620" marB="0" anchor="ctr">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EEE8D9"/>
                    </a:solidFill>
                  </a:tcPr>
                </a:tc>
                <a:extLst>
                  <a:ext uri="{0D108BD9-81ED-4DB2-BD59-A6C34878D82A}">
                    <a16:rowId xmlns:a16="http://schemas.microsoft.com/office/drawing/2014/main" val="3215521174"/>
                  </a:ext>
                </a:extLst>
              </a:tr>
              <a:tr h="502602">
                <a:tc>
                  <a:txBody>
                    <a:bodyPr/>
                    <a:lstStyle/>
                    <a:p>
                      <a:pPr lvl="3" algn="ctr" fontAlgn="b">
                        <a:buNone/>
                      </a:pPr>
                      <a:r>
                        <a:rPr lang="de-DE" sz="2400" b="0" i="0" u="none" strike="noStrike" dirty="0">
                          <a:solidFill>
                            <a:srgbClr val="FFFFFF"/>
                          </a:solidFill>
                          <a:effectLst/>
                          <a:latin typeface="Calibri" panose="020F0502020204030204" pitchFamily="34" charset="0"/>
                        </a:rPr>
                        <a:t>95%</a:t>
                      </a:r>
                    </a:p>
                  </a:txBody>
                  <a:tcPr marL="7620" marR="7620" marT="762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A78A4C"/>
                    </a:solidFill>
                  </a:tcPr>
                </a:tc>
                <a:tc>
                  <a:txBody>
                    <a:bodyPr/>
                    <a:lstStyle/>
                    <a:p>
                      <a:pPr algn="ctr" fontAlgn="ctr">
                        <a:buNone/>
                      </a:pPr>
                      <a:r>
                        <a:rPr lang="de-DE" sz="2400" b="0" i="0" u="none" strike="noStrike">
                          <a:solidFill>
                            <a:srgbClr val="000000"/>
                          </a:solidFill>
                          <a:effectLst/>
                          <a:latin typeface="Calibri" panose="020F0502020204030204" pitchFamily="34" charset="0"/>
                        </a:rPr>
                        <a:t>12,00</a:t>
                      </a:r>
                    </a:p>
                  </a:txBody>
                  <a:tcPr marL="7620" marR="7620" marT="7620" marB="0" anchor="ctr">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EEE8D9"/>
                    </a:solidFill>
                  </a:tcPr>
                </a:tc>
                <a:tc>
                  <a:txBody>
                    <a:bodyPr/>
                    <a:lstStyle/>
                    <a:p>
                      <a:pPr algn="ctr" fontAlgn="ctr">
                        <a:buNone/>
                      </a:pPr>
                      <a:r>
                        <a:rPr lang="de-DE" sz="2400" b="0" i="0" u="none" strike="noStrike">
                          <a:solidFill>
                            <a:srgbClr val="000000"/>
                          </a:solidFill>
                          <a:effectLst/>
                          <a:latin typeface="Calibri" panose="020F0502020204030204" pitchFamily="34" charset="0"/>
                        </a:rPr>
                        <a:t>18,80</a:t>
                      </a:r>
                    </a:p>
                  </a:txBody>
                  <a:tcPr marL="7620" marR="7620" marT="7620" marB="0" anchor="ctr">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EEE8D9"/>
                    </a:solidFill>
                  </a:tcPr>
                </a:tc>
                <a:extLst>
                  <a:ext uri="{0D108BD9-81ED-4DB2-BD59-A6C34878D82A}">
                    <a16:rowId xmlns:a16="http://schemas.microsoft.com/office/drawing/2014/main" val="3055759314"/>
                  </a:ext>
                </a:extLst>
              </a:tr>
              <a:tr h="502602">
                <a:tc>
                  <a:txBody>
                    <a:bodyPr/>
                    <a:lstStyle/>
                    <a:p>
                      <a:pPr lvl="3" algn="ctr" fontAlgn="b">
                        <a:buNone/>
                      </a:pPr>
                      <a:r>
                        <a:rPr lang="de-DE" sz="2400" b="0" i="0" u="none" strike="noStrike" dirty="0">
                          <a:solidFill>
                            <a:srgbClr val="FFFFFF"/>
                          </a:solidFill>
                          <a:effectLst/>
                          <a:latin typeface="Calibri" panose="020F0502020204030204" pitchFamily="34" charset="0"/>
                        </a:rPr>
                        <a:t>99%</a:t>
                      </a:r>
                    </a:p>
                  </a:txBody>
                  <a:tcPr marL="7620" marR="7620" marT="7620"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A78A4C"/>
                    </a:solidFill>
                  </a:tcPr>
                </a:tc>
                <a:tc>
                  <a:txBody>
                    <a:bodyPr/>
                    <a:lstStyle/>
                    <a:p>
                      <a:pPr algn="ctr" fontAlgn="ctr">
                        <a:buNone/>
                      </a:pPr>
                      <a:r>
                        <a:rPr lang="de-DE" sz="2400" b="0" i="0" u="none" strike="noStrike">
                          <a:solidFill>
                            <a:srgbClr val="000000"/>
                          </a:solidFill>
                          <a:effectLst/>
                          <a:latin typeface="Calibri" panose="020F0502020204030204" pitchFamily="34" charset="0"/>
                        </a:rPr>
                        <a:t>17,80</a:t>
                      </a:r>
                    </a:p>
                  </a:txBody>
                  <a:tcPr marL="7620" marR="7620" marT="7620" marB="0" anchor="ctr">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EEE8D9"/>
                    </a:solidFill>
                  </a:tcPr>
                </a:tc>
                <a:tc>
                  <a:txBody>
                    <a:bodyPr/>
                    <a:lstStyle/>
                    <a:p>
                      <a:pPr algn="ctr" fontAlgn="ctr">
                        <a:buNone/>
                      </a:pPr>
                      <a:r>
                        <a:rPr lang="de-DE" sz="2400" b="0" i="0" u="none" strike="noStrike" dirty="0">
                          <a:solidFill>
                            <a:srgbClr val="000000"/>
                          </a:solidFill>
                          <a:effectLst/>
                          <a:latin typeface="Calibri" panose="020F0502020204030204" pitchFamily="34" charset="0"/>
                        </a:rPr>
                        <a:t>25,00</a:t>
                      </a:r>
                    </a:p>
                  </a:txBody>
                  <a:tcPr marL="7620" marR="7620" marT="7620" marB="0" anchor="ctr">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EEE8D9"/>
                    </a:solidFill>
                  </a:tcPr>
                </a:tc>
                <a:extLst>
                  <a:ext uri="{0D108BD9-81ED-4DB2-BD59-A6C34878D82A}">
                    <a16:rowId xmlns:a16="http://schemas.microsoft.com/office/drawing/2014/main" val="171004072"/>
                  </a:ext>
                </a:extLst>
              </a:tr>
            </a:tbl>
          </a:graphicData>
        </a:graphic>
      </p:graphicFrame>
      <p:cxnSp>
        <p:nvCxnSpPr>
          <p:cNvPr id="7" name="Gerader Verbinder 6">
            <a:extLst>
              <a:ext uri="{FF2B5EF4-FFF2-40B4-BE49-F238E27FC236}">
                <a16:creationId xmlns:a16="http://schemas.microsoft.com/office/drawing/2014/main" id="{852A44DB-E752-79C7-9505-B02B3345D87B}"/>
              </a:ext>
            </a:extLst>
          </p:cNvPr>
          <p:cNvCxnSpPr>
            <a:cxnSpLocks/>
          </p:cNvCxnSpPr>
          <p:nvPr/>
        </p:nvCxnSpPr>
        <p:spPr>
          <a:xfrm flipH="1">
            <a:off x="3360841" y="6306458"/>
            <a:ext cx="5853009" cy="0"/>
          </a:xfrm>
          <a:prstGeom prst="line">
            <a:avLst/>
          </a:prstGeom>
          <a:ln w="44450">
            <a:prstDash val="dash"/>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4DA9A305-6084-6577-039B-0429CC67F196}"/>
              </a:ext>
            </a:extLst>
          </p:cNvPr>
          <p:cNvCxnSpPr>
            <a:cxnSpLocks/>
          </p:cNvCxnSpPr>
          <p:nvPr/>
        </p:nvCxnSpPr>
        <p:spPr>
          <a:xfrm rot="5400000" flipH="1">
            <a:off x="7521908" y="8130600"/>
            <a:ext cx="3634258" cy="0"/>
          </a:xfrm>
          <a:prstGeom prst="line">
            <a:avLst/>
          </a:prstGeom>
          <a:ln w="444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952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A9FB9-5ECB-1D17-1A44-40749284E84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E87C566-5F15-97A5-C5B2-0B705ADC2C0C}"/>
              </a:ext>
            </a:extLst>
          </p:cNvPr>
          <p:cNvSpPr>
            <a:spLocks noGrp="1"/>
          </p:cNvSpPr>
          <p:nvPr>
            <p:ph type="title"/>
          </p:nvPr>
        </p:nvSpPr>
        <p:spPr/>
        <p:txBody>
          <a:bodyPr/>
          <a:lstStyle/>
          <a:p>
            <a:r>
              <a:rPr lang="de-DE" dirty="0" err="1"/>
              <a:t>Accessibility</a:t>
            </a:r>
            <a:endParaRPr lang="de-AT" dirty="0"/>
          </a:p>
        </p:txBody>
      </p:sp>
      <p:sp>
        <p:nvSpPr>
          <p:cNvPr id="3" name="Fußzeilenplatzhalter 2">
            <a:extLst>
              <a:ext uri="{FF2B5EF4-FFF2-40B4-BE49-F238E27FC236}">
                <a16:creationId xmlns:a16="http://schemas.microsoft.com/office/drawing/2014/main" id="{258EAEC3-FC63-6786-22AB-DD17A6A0368D}"/>
              </a:ext>
            </a:extLst>
          </p:cNvPr>
          <p:cNvSpPr>
            <a:spLocks noGrp="1"/>
          </p:cNvSpPr>
          <p:nvPr>
            <p:ph type="ftr" sz="quarter" idx="10"/>
          </p:nvPr>
        </p:nvSpPr>
        <p:spPr/>
        <p:txBody>
          <a:bodyPr/>
          <a:lstStyle/>
          <a:p>
            <a:r>
              <a:rPr lang="en-US"/>
              <a:t>JUSTICE WITHOUT LITIGATION II - ECONOMIC PART</a:t>
            </a:r>
            <a:endParaRPr lang="de-DE"/>
          </a:p>
        </p:txBody>
      </p:sp>
      <p:sp>
        <p:nvSpPr>
          <p:cNvPr id="4" name="Datumsplatzhalter 3">
            <a:extLst>
              <a:ext uri="{FF2B5EF4-FFF2-40B4-BE49-F238E27FC236}">
                <a16:creationId xmlns:a16="http://schemas.microsoft.com/office/drawing/2014/main" id="{EC8B52AD-E0C8-012A-EA9F-F8A2A3F31C9C}"/>
              </a:ext>
            </a:extLst>
          </p:cNvPr>
          <p:cNvSpPr>
            <a:spLocks noGrp="1"/>
          </p:cNvSpPr>
          <p:nvPr>
            <p:ph type="dt" sz="half" idx="11"/>
          </p:nvPr>
        </p:nvSpPr>
        <p:spPr/>
        <p:txBody>
          <a:bodyPr/>
          <a:lstStyle/>
          <a:p>
            <a:r>
              <a:rPr lang="de-DE"/>
              <a:t>28th November 2025 | Ljubljana</a:t>
            </a:r>
            <a:endParaRPr lang="en-US"/>
          </a:p>
        </p:txBody>
      </p:sp>
      <p:sp>
        <p:nvSpPr>
          <p:cNvPr id="5" name="Foliennummernplatzhalter 4">
            <a:extLst>
              <a:ext uri="{FF2B5EF4-FFF2-40B4-BE49-F238E27FC236}">
                <a16:creationId xmlns:a16="http://schemas.microsoft.com/office/drawing/2014/main" id="{61244E2E-09A0-CA1C-03DB-4D1A303FADFF}"/>
              </a:ext>
            </a:extLst>
          </p:cNvPr>
          <p:cNvSpPr>
            <a:spLocks noGrp="1"/>
          </p:cNvSpPr>
          <p:nvPr>
            <p:ph type="sldNum" sz="quarter" idx="12"/>
          </p:nvPr>
        </p:nvSpPr>
        <p:spPr/>
        <p:txBody>
          <a:bodyPr/>
          <a:lstStyle/>
          <a:p>
            <a:pPr marL="38100">
              <a:lnSpc>
                <a:spcPct val="100000"/>
              </a:lnSpc>
              <a:spcBef>
                <a:spcPts val="85"/>
              </a:spcBef>
            </a:pPr>
            <a:fld id="{81D60167-4931-47E6-BA6A-407CBD079E47}" type="slidenum">
              <a:rPr lang="de-DE" spc="15" smtClean="0"/>
              <a:t>13</a:t>
            </a:fld>
            <a:endParaRPr lang="de-DE" spc="15" dirty="0"/>
          </a:p>
        </p:txBody>
      </p:sp>
      <p:pic>
        <p:nvPicPr>
          <p:cNvPr id="13" name="Inhaltsplatzhalter 12" descr="Ein Bild, das Kunst enthält.&#10;&#10;KI-generierte Inhalte können fehlerhaft sein.">
            <a:extLst>
              <a:ext uri="{FF2B5EF4-FFF2-40B4-BE49-F238E27FC236}">
                <a16:creationId xmlns:a16="http://schemas.microsoft.com/office/drawing/2014/main" id="{D483A7A6-63A1-4407-120D-C880FB25977F}"/>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061500" y="4978400"/>
            <a:ext cx="12460524" cy="6473825"/>
          </a:xfrm>
        </p:spPr>
      </p:pic>
      <p:sp>
        <p:nvSpPr>
          <p:cNvPr id="8" name="Textplatzhalter 7">
            <a:extLst>
              <a:ext uri="{FF2B5EF4-FFF2-40B4-BE49-F238E27FC236}">
                <a16:creationId xmlns:a16="http://schemas.microsoft.com/office/drawing/2014/main" id="{A7A60644-AAFD-1E50-C468-F20C3387D5DC}"/>
              </a:ext>
            </a:extLst>
          </p:cNvPr>
          <p:cNvSpPr>
            <a:spLocks noGrp="1"/>
          </p:cNvSpPr>
          <p:nvPr>
            <p:ph type="body" sz="quarter" idx="15"/>
          </p:nvPr>
        </p:nvSpPr>
        <p:spPr>
          <a:xfrm>
            <a:off x="1612069" y="2633271"/>
            <a:ext cx="13833061" cy="769441"/>
          </a:xfrm>
        </p:spPr>
        <p:txBody>
          <a:bodyPr/>
          <a:lstStyle/>
          <a:p>
            <a:r>
              <a:rPr lang="de-DE" dirty="0" err="1"/>
              <a:t>Map</a:t>
            </a:r>
            <a:r>
              <a:rPr lang="de-DE" dirty="0"/>
              <a:t> </a:t>
            </a:r>
            <a:r>
              <a:rPr lang="de-DE" dirty="0" err="1"/>
              <a:t>of</a:t>
            </a:r>
            <a:r>
              <a:rPr lang="de-DE" dirty="0"/>
              <a:t> Citizens </a:t>
            </a:r>
            <a:r>
              <a:rPr lang="de-DE" dirty="0" err="1"/>
              <a:t>Distance</a:t>
            </a:r>
            <a:endParaRPr lang="de-AT" dirty="0"/>
          </a:p>
        </p:txBody>
      </p:sp>
      <p:sp>
        <p:nvSpPr>
          <p:cNvPr id="20" name="Textplatzhalter 19">
            <a:extLst>
              <a:ext uri="{FF2B5EF4-FFF2-40B4-BE49-F238E27FC236}">
                <a16:creationId xmlns:a16="http://schemas.microsoft.com/office/drawing/2014/main" id="{55E70332-7C19-B473-1EDF-38D4F8502E25}"/>
              </a:ext>
            </a:extLst>
          </p:cNvPr>
          <p:cNvSpPr>
            <a:spLocks noGrp="1"/>
          </p:cNvSpPr>
          <p:nvPr>
            <p:ph type="body" sz="quarter" idx="16"/>
          </p:nvPr>
        </p:nvSpPr>
        <p:spPr/>
        <p:txBody>
          <a:bodyPr/>
          <a:lstStyle/>
          <a:p>
            <a:r>
              <a:rPr lang="de-DE" dirty="0"/>
              <a:t>Court Locations</a:t>
            </a:r>
            <a:endParaRPr lang="de-AT" dirty="0"/>
          </a:p>
        </p:txBody>
      </p:sp>
      <p:pic>
        <p:nvPicPr>
          <p:cNvPr id="7" name="Inhaltsplatzhalter 6" descr="Ein Bild, das Karte enthält.&#10;&#10;KI-generierte Inhalte können fehlerhaft sein.">
            <a:extLst>
              <a:ext uri="{FF2B5EF4-FFF2-40B4-BE49-F238E27FC236}">
                <a16:creationId xmlns:a16="http://schemas.microsoft.com/office/drawing/2014/main" id="{3D6D9937-3C2E-38A9-20E6-9148183A71FD}"/>
              </a:ext>
            </a:extLst>
          </p:cNvPr>
          <p:cNvPicPr>
            <a:picLocks noChangeAspect="1"/>
          </p:cNvPicPr>
          <p:nvPr/>
        </p:nvPicPr>
        <p:blipFill>
          <a:blip r:embed="rId4">
            <a:extLst>
              <a:ext uri="{28A0092B-C50C-407E-A947-70E740481C1C}">
                <a14:useLocalDpi xmlns:a14="http://schemas.microsoft.com/office/drawing/2010/main" val="0"/>
              </a:ext>
            </a:extLst>
          </a:blip>
          <a:srcRect r="77308" b="69642"/>
          <a:stretch>
            <a:fillRect/>
          </a:stretch>
        </p:blipFill>
        <p:spPr>
          <a:xfrm>
            <a:off x="2279650" y="4673600"/>
            <a:ext cx="5546007" cy="3854805"/>
          </a:xfrm>
          <a:prstGeom prst="rect">
            <a:avLst/>
          </a:prstGeom>
        </p:spPr>
      </p:pic>
    </p:spTree>
    <p:extLst>
      <p:ext uri="{BB962C8B-B14F-4D97-AF65-F5344CB8AC3E}">
        <p14:creationId xmlns:p14="http://schemas.microsoft.com/office/powerpoint/2010/main" val="1836519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9351B-C501-A758-602A-6754E73975F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3303CEE-E61D-741D-7793-C327327BFD75}"/>
              </a:ext>
            </a:extLst>
          </p:cNvPr>
          <p:cNvSpPr>
            <a:spLocks noGrp="1"/>
          </p:cNvSpPr>
          <p:nvPr>
            <p:ph type="title"/>
          </p:nvPr>
        </p:nvSpPr>
        <p:spPr/>
        <p:txBody>
          <a:bodyPr/>
          <a:lstStyle/>
          <a:p>
            <a:r>
              <a:rPr lang="de-DE" dirty="0" err="1"/>
              <a:t>Accessibility</a:t>
            </a:r>
            <a:endParaRPr lang="de-AT" dirty="0"/>
          </a:p>
        </p:txBody>
      </p:sp>
      <p:sp>
        <p:nvSpPr>
          <p:cNvPr id="3" name="Fußzeilenplatzhalter 2">
            <a:extLst>
              <a:ext uri="{FF2B5EF4-FFF2-40B4-BE49-F238E27FC236}">
                <a16:creationId xmlns:a16="http://schemas.microsoft.com/office/drawing/2014/main" id="{21C42374-AD3A-5CA8-1ECA-F706843C852A}"/>
              </a:ext>
            </a:extLst>
          </p:cNvPr>
          <p:cNvSpPr>
            <a:spLocks noGrp="1"/>
          </p:cNvSpPr>
          <p:nvPr>
            <p:ph type="ftr" sz="quarter" idx="10"/>
          </p:nvPr>
        </p:nvSpPr>
        <p:spPr/>
        <p:txBody>
          <a:bodyPr/>
          <a:lstStyle/>
          <a:p>
            <a:r>
              <a:rPr lang="en-US"/>
              <a:t>JUSTICE WITHOUT LITIGATION II - ECONOMIC PART</a:t>
            </a:r>
            <a:endParaRPr lang="de-DE"/>
          </a:p>
        </p:txBody>
      </p:sp>
      <p:sp>
        <p:nvSpPr>
          <p:cNvPr id="4" name="Datumsplatzhalter 3">
            <a:extLst>
              <a:ext uri="{FF2B5EF4-FFF2-40B4-BE49-F238E27FC236}">
                <a16:creationId xmlns:a16="http://schemas.microsoft.com/office/drawing/2014/main" id="{53B9CCA6-FEFF-F2A7-45F9-03B9A6420AC9}"/>
              </a:ext>
            </a:extLst>
          </p:cNvPr>
          <p:cNvSpPr>
            <a:spLocks noGrp="1"/>
          </p:cNvSpPr>
          <p:nvPr>
            <p:ph type="dt" sz="half" idx="11"/>
          </p:nvPr>
        </p:nvSpPr>
        <p:spPr/>
        <p:txBody>
          <a:bodyPr/>
          <a:lstStyle/>
          <a:p>
            <a:r>
              <a:rPr lang="de-DE"/>
              <a:t>28th November 2025 | Ljubljana</a:t>
            </a:r>
            <a:endParaRPr lang="en-US"/>
          </a:p>
        </p:txBody>
      </p:sp>
      <p:sp>
        <p:nvSpPr>
          <p:cNvPr id="5" name="Foliennummernplatzhalter 4">
            <a:extLst>
              <a:ext uri="{FF2B5EF4-FFF2-40B4-BE49-F238E27FC236}">
                <a16:creationId xmlns:a16="http://schemas.microsoft.com/office/drawing/2014/main" id="{21569355-FA33-04D1-559C-4D557070516A}"/>
              </a:ext>
            </a:extLst>
          </p:cNvPr>
          <p:cNvSpPr>
            <a:spLocks noGrp="1"/>
          </p:cNvSpPr>
          <p:nvPr>
            <p:ph type="sldNum" sz="quarter" idx="12"/>
          </p:nvPr>
        </p:nvSpPr>
        <p:spPr/>
        <p:txBody>
          <a:bodyPr/>
          <a:lstStyle/>
          <a:p>
            <a:pPr marL="38100">
              <a:lnSpc>
                <a:spcPct val="100000"/>
              </a:lnSpc>
              <a:spcBef>
                <a:spcPts val="85"/>
              </a:spcBef>
            </a:pPr>
            <a:fld id="{81D60167-4931-47E6-BA6A-407CBD079E47}" type="slidenum">
              <a:rPr lang="de-DE" spc="15" smtClean="0"/>
              <a:t>14</a:t>
            </a:fld>
            <a:endParaRPr lang="de-DE" spc="15" dirty="0"/>
          </a:p>
        </p:txBody>
      </p:sp>
      <p:pic>
        <p:nvPicPr>
          <p:cNvPr id="7" name="Inhaltsplatzhalter 6" descr="Ein Bild, das Karte enthält.&#10;&#10;KI-generierte Inhalte können fehlerhaft sein.">
            <a:extLst>
              <a:ext uri="{FF2B5EF4-FFF2-40B4-BE49-F238E27FC236}">
                <a16:creationId xmlns:a16="http://schemas.microsoft.com/office/drawing/2014/main" id="{0CBBDFE2-5EB7-58FE-A28A-1B79E32C41F2}"/>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061500" y="4978400"/>
            <a:ext cx="12460524" cy="6473825"/>
          </a:xfrm>
        </p:spPr>
      </p:pic>
      <p:sp>
        <p:nvSpPr>
          <p:cNvPr id="8" name="Textplatzhalter 7">
            <a:extLst>
              <a:ext uri="{FF2B5EF4-FFF2-40B4-BE49-F238E27FC236}">
                <a16:creationId xmlns:a16="http://schemas.microsoft.com/office/drawing/2014/main" id="{86216A2E-3421-2C86-3279-8E52E2188F82}"/>
              </a:ext>
            </a:extLst>
          </p:cNvPr>
          <p:cNvSpPr>
            <a:spLocks noGrp="1"/>
          </p:cNvSpPr>
          <p:nvPr>
            <p:ph type="body" sz="quarter" idx="15"/>
          </p:nvPr>
        </p:nvSpPr>
        <p:spPr>
          <a:xfrm>
            <a:off x="1612069" y="2633271"/>
            <a:ext cx="13833061" cy="769441"/>
          </a:xfrm>
        </p:spPr>
        <p:txBody>
          <a:bodyPr/>
          <a:lstStyle/>
          <a:p>
            <a:r>
              <a:rPr lang="de-DE" dirty="0" err="1"/>
              <a:t>Map</a:t>
            </a:r>
            <a:r>
              <a:rPr lang="de-DE" dirty="0"/>
              <a:t> </a:t>
            </a:r>
            <a:r>
              <a:rPr lang="de-DE" dirty="0" err="1"/>
              <a:t>of</a:t>
            </a:r>
            <a:r>
              <a:rPr lang="de-DE" dirty="0"/>
              <a:t> Citizens </a:t>
            </a:r>
            <a:r>
              <a:rPr lang="de-DE" dirty="0" err="1"/>
              <a:t>Distance</a:t>
            </a:r>
            <a:endParaRPr lang="de-AT" dirty="0"/>
          </a:p>
        </p:txBody>
      </p:sp>
      <p:sp>
        <p:nvSpPr>
          <p:cNvPr id="20" name="Textplatzhalter 19">
            <a:extLst>
              <a:ext uri="{FF2B5EF4-FFF2-40B4-BE49-F238E27FC236}">
                <a16:creationId xmlns:a16="http://schemas.microsoft.com/office/drawing/2014/main" id="{4EDF1313-DC8D-AD83-1CA5-2463289621FA}"/>
              </a:ext>
            </a:extLst>
          </p:cNvPr>
          <p:cNvSpPr>
            <a:spLocks noGrp="1"/>
          </p:cNvSpPr>
          <p:nvPr>
            <p:ph type="body" sz="quarter" idx="16"/>
          </p:nvPr>
        </p:nvSpPr>
        <p:spPr/>
        <p:txBody>
          <a:bodyPr/>
          <a:lstStyle/>
          <a:p>
            <a:r>
              <a:rPr lang="de-DE" dirty="0" err="1"/>
              <a:t>Notary</a:t>
            </a:r>
            <a:r>
              <a:rPr lang="de-DE" dirty="0"/>
              <a:t> Locations</a:t>
            </a:r>
            <a:endParaRPr lang="de-AT" dirty="0"/>
          </a:p>
        </p:txBody>
      </p:sp>
      <p:pic>
        <p:nvPicPr>
          <p:cNvPr id="6" name="Inhaltsplatzhalter 6" descr="Ein Bild, das Karte enthält.&#10;&#10;KI-generierte Inhalte können fehlerhaft sein.">
            <a:extLst>
              <a:ext uri="{FF2B5EF4-FFF2-40B4-BE49-F238E27FC236}">
                <a16:creationId xmlns:a16="http://schemas.microsoft.com/office/drawing/2014/main" id="{19458162-048B-B16E-D99E-8BB1AF038CB0}"/>
              </a:ext>
            </a:extLst>
          </p:cNvPr>
          <p:cNvPicPr>
            <a:picLocks noChangeAspect="1"/>
          </p:cNvPicPr>
          <p:nvPr/>
        </p:nvPicPr>
        <p:blipFill>
          <a:blip r:embed="rId3">
            <a:extLst>
              <a:ext uri="{28A0092B-C50C-407E-A947-70E740481C1C}">
                <a14:useLocalDpi xmlns:a14="http://schemas.microsoft.com/office/drawing/2010/main" val="0"/>
              </a:ext>
            </a:extLst>
          </a:blip>
          <a:srcRect r="77308" b="69642"/>
          <a:stretch>
            <a:fillRect/>
          </a:stretch>
        </p:blipFill>
        <p:spPr>
          <a:xfrm>
            <a:off x="2279650" y="4673600"/>
            <a:ext cx="5546007" cy="3854805"/>
          </a:xfrm>
          <a:prstGeom prst="rect">
            <a:avLst/>
          </a:prstGeom>
        </p:spPr>
      </p:pic>
    </p:spTree>
    <p:extLst>
      <p:ext uri="{BB962C8B-B14F-4D97-AF65-F5344CB8AC3E}">
        <p14:creationId xmlns:p14="http://schemas.microsoft.com/office/powerpoint/2010/main" val="2281846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5CF69-C14C-EE99-4BE3-2FD2338AA359}"/>
            </a:ext>
          </a:extLst>
        </p:cNvPr>
        <p:cNvGrpSpPr/>
        <p:nvPr/>
      </p:nvGrpSpPr>
      <p:grpSpPr>
        <a:xfrm>
          <a:off x="0" y="0"/>
          <a:ext cx="0" cy="0"/>
          <a:chOff x="0" y="0"/>
          <a:chExt cx="0" cy="0"/>
        </a:xfrm>
      </p:grpSpPr>
      <p:grpSp>
        <p:nvGrpSpPr>
          <p:cNvPr id="2" name="object 2">
            <a:extLst>
              <a:ext uri="{FF2B5EF4-FFF2-40B4-BE49-F238E27FC236}">
                <a16:creationId xmlns:a16="http://schemas.microsoft.com/office/drawing/2014/main" id="{BC94AC3A-F51D-7343-A341-DF79586D47CC}"/>
              </a:ext>
            </a:extLst>
          </p:cNvPr>
          <p:cNvGrpSpPr/>
          <p:nvPr/>
        </p:nvGrpSpPr>
        <p:grpSpPr>
          <a:xfrm>
            <a:off x="680607" y="680607"/>
            <a:ext cx="18743295" cy="11487150"/>
            <a:chOff x="680607" y="680607"/>
            <a:chExt cx="18743295" cy="11487150"/>
          </a:xfrm>
        </p:grpSpPr>
        <p:sp>
          <p:nvSpPr>
            <p:cNvPr id="3" name="object 3">
              <a:extLst>
                <a:ext uri="{FF2B5EF4-FFF2-40B4-BE49-F238E27FC236}">
                  <a16:creationId xmlns:a16="http://schemas.microsoft.com/office/drawing/2014/main" id="{8821203D-E898-EC59-0240-C355E6EF739B}"/>
                </a:ext>
              </a:extLst>
            </p:cNvPr>
            <p:cNvSpPr/>
            <p:nvPr/>
          </p:nvSpPr>
          <p:spPr>
            <a:xfrm>
              <a:off x="680607" y="680607"/>
              <a:ext cx="18743295" cy="11487150"/>
            </a:xfrm>
            <a:custGeom>
              <a:avLst/>
              <a:gdLst/>
              <a:ahLst/>
              <a:cxnLst/>
              <a:rect l="l" t="t" r="r" b="b"/>
              <a:pathLst>
                <a:path w="18743295" h="11487150">
                  <a:moveTo>
                    <a:pt x="18742884" y="0"/>
                  </a:moveTo>
                  <a:lnTo>
                    <a:pt x="0" y="0"/>
                  </a:lnTo>
                  <a:lnTo>
                    <a:pt x="0" y="11486561"/>
                  </a:lnTo>
                  <a:lnTo>
                    <a:pt x="15769153" y="11486561"/>
                  </a:lnTo>
                  <a:lnTo>
                    <a:pt x="15817367" y="11486178"/>
                  </a:lnTo>
                  <a:lnTo>
                    <a:pt x="15865395" y="11485033"/>
                  </a:lnTo>
                  <a:lnTo>
                    <a:pt x="15913233" y="11483132"/>
                  </a:lnTo>
                  <a:lnTo>
                    <a:pt x="15960874" y="11480480"/>
                  </a:lnTo>
                  <a:lnTo>
                    <a:pt x="16008313" y="11477083"/>
                  </a:lnTo>
                  <a:lnTo>
                    <a:pt x="16055543" y="11472948"/>
                  </a:lnTo>
                  <a:lnTo>
                    <a:pt x="16102560" y="11468079"/>
                  </a:lnTo>
                  <a:lnTo>
                    <a:pt x="16149357" y="11462483"/>
                  </a:lnTo>
                  <a:lnTo>
                    <a:pt x="16195928" y="11456165"/>
                  </a:lnTo>
                  <a:lnTo>
                    <a:pt x="16242268" y="11449132"/>
                  </a:lnTo>
                  <a:lnTo>
                    <a:pt x="16288371" y="11441388"/>
                  </a:lnTo>
                  <a:lnTo>
                    <a:pt x="16334231" y="11432940"/>
                  </a:lnTo>
                  <a:lnTo>
                    <a:pt x="16379843" y="11423793"/>
                  </a:lnTo>
                  <a:lnTo>
                    <a:pt x="16425201" y="11413954"/>
                  </a:lnTo>
                  <a:lnTo>
                    <a:pt x="16470298" y="11403427"/>
                  </a:lnTo>
                  <a:lnTo>
                    <a:pt x="16515129" y="11392220"/>
                  </a:lnTo>
                  <a:lnTo>
                    <a:pt x="16559689" y="11380336"/>
                  </a:lnTo>
                  <a:lnTo>
                    <a:pt x="16603971" y="11367783"/>
                  </a:lnTo>
                  <a:lnTo>
                    <a:pt x="16647970" y="11354566"/>
                  </a:lnTo>
                  <a:lnTo>
                    <a:pt x="16691681" y="11340691"/>
                  </a:lnTo>
                  <a:lnTo>
                    <a:pt x="16735096" y="11326164"/>
                  </a:lnTo>
                  <a:lnTo>
                    <a:pt x="16778211" y="11310989"/>
                  </a:lnTo>
                  <a:lnTo>
                    <a:pt x="16821020" y="11295174"/>
                  </a:lnTo>
                  <a:lnTo>
                    <a:pt x="16863517" y="11278724"/>
                  </a:lnTo>
                  <a:lnTo>
                    <a:pt x="16905695" y="11261644"/>
                  </a:lnTo>
                  <a:lnTo>
                    <a:pt x="16947551" y="11243941"/>
                  </a:lnTo>
                  <a:lnTo>
                    <a:pt x="16989077" y="11225620"/>
                  </a:lnTo>
                  <a:lnTo>
                    <a:pt x="17030268" y="11206687"/>
                  </a:lnTo>
                  <a:lnTo>
                    <a:pt x="17071118" y="11187148"/>
                  </a:lnTo>
                  <a:lnTo>
                    <a:pt x="17111621" y="11167008"/>
                  </a:lnTo>
                  <a:lnTo>
                    <a:pt x="17151772" y="11146274"/>
                  </a:lnTo>
                  <a:lnTo>
                    <a:pt x="17191565" y="11124950"/>
                  </a:lnTo>
                  <a:lnTo>
                    <a:pt x="17230994" y="11103044"/>
                  </a:lnTo>
                  <a:lnTo>
                    <a:pt x="17270053" y="11080560"/>
                  </a:lnTo>
                  <a:lnTo>
                    <a:pt x="17308736" y="11057504"/>
                  </a:lnTo>
                  <a:lnTo>
                    <a:pt x="17347039" y="11033882"/>
                  </a:lnTo>
                  <a:lnTo>
                    <a:pt x="17384954" y="11009700"/>
                  </a:lnTo>
                  <a:lnTo>
                    <a:pt x="17422476" y="10984964"/>
                  </a:lnTo>
                  <a:lnTo>
                    <a:pt x="17459600" y="10959680"/>
                  </a:lnTo>
                  <a:lnTo>
                    <a:pt x="17496320" y="10933852"/>
                  </a:lnTo>
                  <a:lnTo>
                    <a:pt x="17532629" y="10907488"/>
                  </a:lnTo>
                  <a:lnTo>
                    <a:pt x="17568523" y="10880592"/>
                  </a:lnTo>
                  <a:lnTo>
                    <a:pt x="17603995" y="10853171"/>
                  </a:lnTo>
                  <a:lnTo>
                    <a:pt x="17639040" y="10825230"/>
                  </a:lnTo>
                  <a:lnTo>
                    <a:pt x="17673651" y="10796775"/>
                  </a:lnTo>
                  <a:lnTo>
                    <a:pt x="17707823" y="10767812"/>
                  </a:lnTo>
                  <a:lnTo>
                    <a:pt x="17741551" y="10738346"/>
                  </a:lnTo>
                  <a:lnTo>
                    <a:pt x="17774828" y="10708384"/>
                  </a:lnTo>
                  <a:lnTo>
                    <a:pt x="17807649" y="10677931"/>
                  </a:lnTo>
                  <a:lnTo>
                    <a:pt x="17840008" y="10646993"/>
                  </a:lnTo>
                  <a:lnTo>
                    <a:pt x="17871899" y="10615575"/>
                  </a:lnTo>
                  <a:lnTo>
                    <a:pt x="17903317" y="10583684"/>
                  </a:lnTo>
                  <a:lnTo>
                    <a:pt x="17934255" y="10551326"/>
                  </a:lnTo>
                  <a:lnTo>
                    <a:pt x="17964708" y="10518505"/>
                  </a:lnTo>
                  <a:lnTo>
                    <a:pt x="17994670" y="10485227"/>
                  </a:lnTo>
                  <a:lnTo>
                    <a:pt x="18024135" y="10451500"/>
                  </a:lnTo>
                  <a:lnTo>
                    <a:pt x="18053099" y="10417327"/>
                  </a:lnTo>
                  <a:lnTo>
                    <a:pt x="18081554" y="10382716"/>
                  </a:lnTo>
                  <a:lnTo>
                    <a:pt x="18109494" y="10347671"/>
                  </a:lnTo>
                  <a:lnTo>
                    <a:pt x="18136916" y="10312199"/>
                  </a:lnTo>
                  <a:lnTo>
                    <a:pt x="18163811" y="10276306"/>
                  </a:lnTo>
                  <a:lnTo>
                    <a:pt x="18190176" y="10239996"/>
                  </a:lnTo>
                  <a:lnTo>
                    <a:pt x="18216003" y="10203277"/>
                  </a:lnTo>
                  <a:lnTo>
                    <a:pt x="18241288" y="10166153"/>
                  </a:lnTo>
                  <a:lnTo>
                    <a:pt x="18266024" y="10128630"/>
                  </a:lnTo>
                  <a:lnTo>
                    <a:pt x="18290206" y="10090715"/>
                  </a:lnTo>
                  <a:lnTo>
                    <a:pt x="18313827" y="10052413"/>
                  </a:lnTo>
                  <a:lnTo>
                    <a:pt x="18336883" y="10013729"/>
                  </a:lnTo>
                  <a:lnTo>
                    <a:pt x="18359367" y="9974670"/>
                  </a:lnTo>
                  <a:lnTo>
                    <a:pt x="18381274" y="9935241"/>
                  </a:lnTo>
                  <a:lnTo>
                    <a:pt x="18402597" y="9895448"/>
                  </a:lnTo>
                  <a:lnTo>
                    <a:pt x="18423332" y="9855297"/>
                  </a:lnTo>
                  <a:lnTo>
                    <a:pt x="18443472" y="9814794"/>
                  </a:lnTo>
                  <a:lnTo>
                    <a:pt x="18463011" y="9773944"/>
                  </a:lnTo>
                  <a:lnTo>
                    <a:pt x="18481944" y="9732753"/>
                  </a:lnTo>
                  <a:lnTo>
                    <a:pt x="18500265" y="9691227"/>
                  </a:lnTo>
                  <a:lnTo>
                    <a:pt x="18517968" y="9649372"/>
                  </a:lnTo>
                  <a:lnTo>
                    <a:pt x="18535048" y="9607193"/>
                  </a:lnTo>
                  <a:lnTo>
                    <a:pt x="18551498" y="9564696"/>
                  </a:lnTo>
                  <a:lnTo>
                    <a:pt x="18567313" y="9521888"/>
                  </a:lnTo>
                  <a:lnTo>
                    <a:pt x="18582487" y="9478773"/>
                  </a:lnTo>
                  <a:lnTo>
                    <a:pt x="18597015" y="9435357"/>
                  </a:lnTo>
                  <a:lnTo>
                    <a:pt x="18610890" y="9391647"/>
                  </a:lnTo>
                  <a:lnTo>
                    <a:pt x="18624107" y="9347648"/>
                  </a:lnTo>
                  <a:lnTo>
                    <a:pt x="18636660" y="9303365"/>
                  </a:lnTo>
                  <a:lnTo>
                    <a:pt x="18648543" y="9258806"/>
                  </a:lnTo>
                  <a:lnTo>
                    <a:pt x="18659751" y="9213974"/>
                  </a:lnTo>
                  <a:lnTo>
                    <a:pt x="18670277" y="9168877"/>
                  </a:lnTo>
                  <a:lnTo>
                    <a:pt x="18680117" y="9123520"/>
                  </a:lnTo>
                  <a:lnTo>
                    <a:pt x="18689264" y="9077908"/>
                  </a:lnTo>
                  <a:lnTo>
                    <a:pt x="18697712" y="9032048"/>
                  </a:lnTo>
                  <a:lnTo>
                    <a:pt x="18705455" y="8985945"/>
                  </a:lnTo>
                  <a:lnTo>
                    <a:pt x="18712489" y="8939604"/>
                  </a:lnTo>
                  <a:lnTo>
                    <a:pt x="18718807" y="8893033"/>
                  </a:lnTo>
                  <a:lnTo>
                    <a:pt x="18724403" y="8846236"/>
                  </a:lnTo>
                  <a:lnTo>
                    <a:pt x="18729271" y="8799220"/>
                  </a:lnTo>
                  <a:lnTo>
                    <a:pt x="18733407" y="8751989"/>
                  </a:lnTo>
                  <a:lnTo>
                    <a:pt x="18736803" y="8704550"/>
                  </a:lnTo>
                  <a:lnTo>
                    <a:pt x="18739455" y="8656909"/>
                  </a:lnTo>
                  <a:lnTo>
                    <a:pt x="18741356" y="8609072"/>
                  </a:lnTo>
                  <a:lnTo>
                    <a:pt x="18742501" y="8561043"/>
                  </a:lnTo>
                  <a:lnTo>
                    <a:pt x="18742884" y="8512829"/>
                  </a:lnTo>
                  <a:lnTo>
                    <a:pt x="18742884" y="0"/>
                  </a:lnTo>
                  <a:close/>
                </a:path>
              </a:pathLst>
            </a:custGeom>
            <a:solidFill>
              <a:srgbClr val="A78A4C"/>
            </a:solidFill>
          </p:spPr>
          <p:txBody>
            <a:bodyPr wrap="square" lIns="0" tIns="0" rIns="0" bIns="0" rtlCol="0"/>
            <a:lstStyle/>
            <a:p>
              <a:endParaRPr lang="en-GB" noProof="0" dirty="0"/>
            </a:p>
          </p:txBody>
        </p:sp>
        <p:sp>
          <p:nvSpPr>
            <p:cNvPr id="4" name="object 4">
              <a:extLst>
                <a:ext uri="{FF2B5EF4-FFF2-40B4-BE49-F238E27FC236}">
                  <a16:creationId xmlns:a16="http://schemas.microsoft.com/office/drawing/2014/main" id="{17ED9CAC-949A-BEAF-6CDD-0F5C72A19156}"/>
                </a:ext>
              </a:extLst>
            </p:cNvPr>
            <p:cNvSpPr/>
            <p:nvPr/>
          </p:nvSpPr>
          <p:spPr>
            <a:xfrm>
              <a:off x="5902185" y="4960771"/>
              <a:ext cx="8300084" cy="2926715"/>
            </a:xfrm>
            <a:custGeom>
              <a:avLst/>
              <a:gdLst/>
              <a:ahLst/>
              <a:cxnLst/>
              <a:rect l="l" t="t" r="r" b="b"/>
              <a:pathLst>
                <a:path w="8300084" h="2926715">
                  <a:moveTo>
                    <a:pt x="2341994" y="2743"/>
                  </a:moveTo>
                  <a:lnTo>
                    <a:pt x="294259" y="2743"/>
                  </a:lnTo>
                  <a:lnTo>
                    <a:pt x="294259" y="306019"/>
                  </a:lnTo>
                  <a:lnTo>
                    <a:pt x="2341994" y="306019"/>
                  </a:lnTo>
                  <a:lnTo>
                    <a:pt x="2341994" y="2743"/>
                  </a:lnTo>
                  <a:close/>
                </a:path>
                <a:path w="8300084" h="2926715">
                  <a:moveTo>
                    <a:pt x="2342146" y="615683"/>
                  </a:moveTo>
                  <a:lnTo>
                    <a:pt x="2047836" y="615683"/>
                  </a:lnTo>
                  <a:lnTo>
                    <a:pt x="2047836" y="1755127"/>
                  </a:lnTo>
                  <a:lnTo>
                    <a:pt x="2046414" y="1805368"/>
                  </a:lnTo>
                  <a:lnTo>
                    <a:pt x="2042185" y="1854885"/>
                  </a:lnTo>
                  <a:lnTo>
                    <a:pt x="2035251" y="1903577"/>
                  </a:lnTo>
                  <a:lnTo>
                    <a:pt x="2025662" y="1951380"/>
                  </a:lnTo>
                  <a:lnTo>
                    <a:pt x="2013508" y="1998205"/>
                  </a:lnTo>
                  <a:lnTo>
                    <a:pt x="1998865" y="2043988"/>
                  </a:lnTo>
                  <a:lnTo>
                    <a:pt x="1981809" y="2088654"/>
                  </a:lnTo>
                  <a:lnTo>
                    <a:pt x="1962429" y="2132126"/>
                  </a:lnTo>
                  <a:lnTo>
                    <a:pt x="1940801" y="2174316"/>
                  </a:lnTo>
                  <a:lnTo>
                    <a:pt x="1916988" y="2215159"/>
                  </a:lnTo>
                  <a:lnTo>
                    <a:pt x="1891080" y="2254567"/>
                  </a:lnTo>
                  <a:lnTo>
                    <a:pt x="1863153" y="2292477"/>
                  </a:lnTo>
                  <a:lnTo>
                    <a:pt x="1833283" y="2328799"/>
                  </a:lnTo>
                  <a:lnTo>
                    <a:pt x="1801545" y="2363470"/>
                  </a:lnTo>
                  <a:lnTo>
                    <a:pt x="1768017" y="2396413"/>
                  </a:lnTo>
                  <a:lnTo>
                    <a:pt x="1732788" y="2427528"/>
                  </a:lnTo>
                  <a:lnTo>
                    <a:pt x="1732788" y="615683"/>
                  </a:lnTo>
                  <a:lnTo>
                    <a:pt x="1429397" y="615683"/>
                  </a:lnTo>
                  <a:lnTo>
                    <a:pt x="1429397" y="2592908"/>
                  </a:lnTo>
                  <a:lnTo>
                    <a:pt x="1379804" y="2606675"/>
                  </a:lnTo>
                  <a:lnTo>
                    <a:pt x="1329067" y="2617533"/>
                  </a:lnTo>
                  <a:lnTo>
                    <a:pt x="1277289" y="2625420"/>
                  </a:lnTo>
                  <a:lnTo>
                    <a:pt x="1224572" y="2630208"/>
                  </a:lnTo>
                  <a:lnTo>
                    <a:pt x="1171016" y="2631833"/>
                  </a:lnTo>
                  <a:lnTo>
                    <a:pt x="1122984" y="2630525"/>
                  </a:lnTo>
                  <a:lnTo>
                    <a:pt x="1075626" y="2626677"/>
                  </a:lnTo>
                  <a:lnTo>
                    <a:pt x="1029004" y="2620327"/>
                  </a:lnTo>
                  <a:lnTo>
                    <a:pt x="983170" y="2611577"/>
                  </a:lnTo>
                  <a:lnTo>
                    <a:pt x="938225" y="2600452"/>
                  </a:lnTo>
                  <a:lnTo>
                    <a:pt x="894207" y="2587053"/>
                  </a:lnTo>
                  <a:lnTo>
                    <a:pt x="851192" y="2571445"/>
                  </a:lnTo>
                  <a:lnTo>
                    <a:pt x="809256" y="2553678"/>
                  </a:lnTo>
                  <a:lnTo>
                    <a:pt x="768464" y="2533827"/>
                  </a:lnTo>
                  <a:lnTo>
                    <a:pt x="728865" y="2511958"/>
                  </a:lnTo>
                  <a:lnTo>
                    <a:pt x="690549" y="2488146"/>
                  </a:lnTo>
                  <a:lnTo>
                    <a:pt x="653580" y="2462453"/>
                  </a:lnTo>
                  <a:lnTo>
                    <a:pt x="618007" y="2434945"/>
                  </a:lnTo>
                  <a:lnTo>
                    <a:pt x="583920" y="2405684"/>
                  </a:lnTo>
                  <a:lnTo>
                    <a:pt x="551383" y="2374747"/>
                  </a:lnTo>
                  <a:lnTo>
                    <a:pt x="520446" y="2342210"/>
                  </a:lnTo>
                  <a:lnTo>
                    <a:pt x="491185" y="2308123"/>
                  </a:lnTo>
                  <a:lnTo>
                    <a:pt x="463677" y="2272550"/>
                  </a:lnTo>
                  <a:lnTo>
                    <a:pt x="437984" y="2235581"/>
                  </a:lnTo>
                  <a:lnTo>
                    <a:pt x="414172" y="2197265"/>
                  </a:lnTo>
                  <a:lnTo>
                    <a:pt x="392303" y="2157666"/>
                  </a:lnTo>
                  <a:lnTo>
                    <a:pt x="372452" y="2116874"/>
                  </a:lnTo>
                  <a:lnTo>
                    <a:pt x="354685" y="2074938"/>
                  </a:lnTo>
                  <a:lnTo>
                    <a:pt x="339077" y="2031923"/>
                  </a:lnTo>
                  <a:lnTo>
                    <a:pt x="325678" y="1987905"/>
                  </a:lnTo>
                  <a:lnTo>
                    <a:pt x="314553" y="1942960"/>
                  </a:lnTo>
                  <a:lnTo>
                    <a:pt x="305803" y="1897138"/>
                  </a:lnTo>
                  <a:lnTo>
                    <a:pt x="299453" y="1850517"/>
                  </a:lnTo>
                  <a:lnTo>
                    <a:pt x="295605" y="1803146"/>
                  </a:lnTo>
                  <a:lnTo>
                    <a:pt x="294297" y="1755127"/>
                  </a:lnTo>
                  <a:lnTo>
                    <a:pt x="294297" y="1702257"/>
                  </a:lnTo>
                  <a:lnTo>
                    <a:pt x="0" y="1702257"/>
                  </a:lnTo>
                  <a:lnTo>
                    <a:pt x="0" y="1755127"/>
                  </a:lnTo>
                  <a:lnTo>
                    <a:pt x="977" y="1803323"/>
                  </a:lnTo>
                  <a:lnTo>
                    <a:pt x="3886" y="1851025"/>
                  </a:lnTo>
                  <a:lnTo>
                    <a:pt x="8686" y="1898205"/>
                  </a:lnTo>
                  <a:lnTo>
                    <a:pt x="15354" y="1944814"/>
                  </a:lnTo>
                  <a:lnTo>
                    <a:pt x="23825" y="1990826"/>
                  </a:lnTo>
                  <a:lnTo>
                    <a:pt x="34086" y="2036203"/>
                  </a:lnTo>
                  <a:lnTo>
                    <a:pt x="46088" y="2080895"/>
                  </a:lnTo>
                  <a:lnTo>
                    <a:pt x="59791" y="2124862"/>
                  </a:lnTo>
                  <a:lnTo>
                    <a:pt x="75171" y="2168080"/>
                  </a:lnTo>
                  <a:lnTo>
                    <a:pt x="92163" y="2210511"/>
                  </a:lnTo>
                  <a:lnTo>
                    <a:pt x="110756" y="2252103"/>
                  </a:lnTo>
                  <a:lnTo>
                    <a:pt x="130898" y="2292832"/>
                  </a:lnTo>
                  <a:lnTo>
                    <a:pt x="152565" y="2332647"/>
                  </a:lnTo>
                  <a:lnTo>
                    <a:pt x="175691" y="2371534"/>
                  </a:lnTo>
                  <a:lnTo>
                    <a:pt x="200266" y="2409418"/>
                  </a:lnTo>
                  <a:lnTo>
                    <a:pt x="226237" y="2446299"/>
                  </a:lnTo>
                  <a:lnTo>
                    <a:pt x="253568" y="2482100"/>
                  </a:lnTo>
                  <a:lnTo>
                    <a:pt x="282232" y="2516822"/>
                  </a:lnTo>
                  <a:lnTo>
                    <a:pt x="312178" y="2550401"/>
                  </a:lnTo>
                  <a:lnTo>
                    <a:pt x="343369" y="2582811"/>
                  </a:lnTo>
                  <a:lnTo>
                    <a:pt x="375780" y="2614015"/>
                  </a:lnTo>
                  <a:lnTo>
                    <a:pt x="409359" y="2643962"/>
                  </a:lnTo>
                  <a:lnTo>
                    <a:pt x="444068" y="2672626"/>
                  </a:lnTo>
                  <a:lnTo>
                    <a:pt x="479882" y="2699969"/>
                  </a:lnTo>
                  <a:lnTo>
                    <a:pt x="516750" y="2725940"/>
                  </a:lnTo>
                  <a:lnTo>
                    <a:pt x="554634" y="2750515"/>
                  </a:lnTo>
                  <a:lnTo>
                    <a:pt x="593509" y="2773654"/>
                  </a:lnTo>
                  <a:lnTo>
                    <a:pt x="633323" y="2795308"/>
                  </a:lnTo>
                  <a:lnTo>
                    <a:pt x="674052" y="2815463"/>
                  </a:lnTo>
                  <a:lnTo>
                    <a:pt x="715645" y="2834055"/>
                  </a:lnTo>
                  <a:lnTo>
                    <a:pt x="758075" y="2851061"/>
                  </a:lnTo>
                  <a:lnTo>
                    <a:pt x="801293" y="2866428"/>
                  </a:lnTo>
                  <a:lnTo>
                    <a:pt x="845261" y="2880131"/>
                  </a:lnTo>
                  <a:lnTo>
                    <a:pt x="889952" y="2892145"/>
                  </a:lnTo>
                  <a:lnTo>
                    <a:pt x="935316" y="2902407"/>
                  </a:lnTo>
                  <a:lnTo>
                    <a:pt x="981329" y="2910878"/>
                  </a:lnTo>
                  <a:lnTo>
                    <a:pt x="1027938" y="2917545"/>
                  </a:lnTo>
                  <a:lnTo>
                    <a:pt x="1075118" y="2922346"/>
                  </a:lnTo>
                  <a:lnTo>
                    <a:pt x="1122819" y="2925267"/>
                  </a:lnTo>
                  <a:lnTo>
                    <a:pt x="1171016" y="2926245"/>
                  </a:lnTo>
                  <a:lnTo>
                    <a:pt x="1219225" y="2925267"/>
                  </a:lnTo>
                  <a:lnTo>
                    <a:pt x="1266926" y="2922346"/>
                  </a:lnTo>
                  <a:lnTo>
                    <a:pt x="1314119" y="2917545"/>
                  </a:lnTo>
                  <a:lnTo>
                    <a:pt x="1360741" y="2910878"/>
                  </a:lnTo>
                  <a:lnTo>
                    <a:pt x="1406753" y="2902407"/>
                  </a:lnTo>
                  <a:lnTo>
                    <a:pt x="1452130" y="2892145"/>
                  </a:lnTo>
                  <a:lnTo>
                    <a:pt x="1496822" y="2880131"/>
                  </a:lnTo>
                  <a:lnTo>
                    <a:pt x="1540802" y="2866428"/>
                  </a:lnTo>
                  <a:lnTo>
                    <a:pt x="1584020" y="2851061"/>
                  </a:lnTo>
                  <a:lnTo>
                    <a:pt x="1626450" y="2834055"/>
                  </a:lnTo>
                  <a:lnTo>
                    <a:pt x="1668043" y="2815463"/>
                  </a:lnTo>
                  <a:lnTo>
                    <a:pt x="1708772" y="2795308"/>
                  </a:lnTo>
                  <a:lnTo>
                    <a:pt x="1748599" y="2773654"/>
                  </a:lnTo>
                  <a:lnTo>
                    <a:pt x="1787474" y="2750515"/>
                  </a:lnTo>
                  <a:lnTo>
                    <a:pt x="1825371" y="2725940"/>
                  </a:lnTo>
                  <a:lnTo>
                    <a:pt x="1862239" y="2699969"/>
                  </a:lnTo>
                  <a:lnTo>
                    <a:pt x="1898053" y="2672626"/>
                  </a:lnTo>
                  <a:lnTo>
                    <a:pt x="1932762" y="2643962"/>
                  </a:lnTo>
                  <a:lnTo>
                    <a:pt x="1966341" y="2614015"/>
                  </a:lnTo>
                  <a:lnTo>
                    <a:pt x="1998751" y="2582811"/>
                  </a:lnTo>
                  <a:lnTo>
                    <a:pt x="2029955" y="2550401"/>
                  </a:lnTo>
                  <a:lnTo>
                    <a:pt x="2059901" y="2516822"/>
                  </a:lnTo>
                  <a:lnTo>
                    <a:pt x="2088565" y="2482100"/>
                  </a:lnTo>
                  <a:lnTo>
                    <a:pt x="2115896" y="2446299"/>
                  </a:lnTo>
                  <a:lnTo>
                    <a:pt x="2141867" y="2409418"/>
                  </a:lnTo>
                  <a:lnTo>
                    <a:pt x="2166442" y="2371534"/>
                  </a:lnTo>
                  <a:lnTo>
                    <a:pt x="2189581" y="2332647"/>
                  </a:lnTo>
                  <a:lnTo>
                    <a:pt x="2211235" y="2292832"/>
                  </a:lnTo>
                  <a:lnTo>
                    <a:pt x="2231377" y="2252103"/>
                  </a:lnTo>
                  <a:lnTo>
                    <a:pt x="2249970" y="2210511"/>
                  </a:lnTo>
                  <a:lnTo>
                    <a:pt x="2266975" y="2168080"/>
                  </a:lnTo>
                  <a:lnTo>
                    <a:pt x="2282342" y="2124862"/>
                  </a:lnTo>
                  <a:lnTo>
                    <a:pt x="2296045" y="2080895"/>
                  </a:lnTo>
                  <a:lnTo>
                    <a:pt x="2308047" y="2036203"/>
                  </a:lnTo>
                  <a:lnTo>
                    <a:pt x="2318308" y="1990826"/>
                  </a:lnTo>
                  <a:lnTo>
                    <a:pt x="2326792" y="1944814"/>
                  </a:lnTo>
                  <a:lnTo>
                    <a:pt x="2333447" y="1898205"/>
                  </a:lnTo>
                  <a:lnTo>
                    <a:pt x="2338260" y="1851025"/>
                  </a:lnTo>
                  <a:lnTo>
                    <a:pt x="2341168" y="1803323"/>
                  </a:lnTo>
                  <a:lnTo>
                    <a:pt x="2342146" y="1755127"/>
                  </a:lnTo>
                  <a:lnTo>
                    <a:pt x="2342146" y="615683"/>
                  </a:lnTo>
                  <a:close/>
                </a:path>
                <a:path w="8300084" h="2926715">
                  <a:moveTo>
                    <a:pt x="3693503" y="10655"/>
                  </a:moveTo>
                  <a:lnTo>
                    <a:pt x="3493554" y="10655"/>
                  </a:lnTo>
                  <a:lnTo>
                    <a:pt x="3493554" y="695579"/>
                  </a:lnTo>
                  <a:lnTo>
                    <a:pt x="3492233" y="729081"/>
                  </a:lnTo>
                  <a:lnTo>
                    <a:pt x="3481667" y="780173"/>
                  </a:lnTo>
                  <a:lnTo>
                    <a:pt x="3444214" y="820216"/>
                  </a:lnTo>
                  <a:lnTo>
                    <a:pt x="3401885" y="827709"/>
                  </a:lnTo>
                  <a:lnTo>
                    <a:pt x="3391535" y="827455"/>
                  </a:lnTo>
                  <a:lnTo>
                    <a:pt x="3381540" y="826731"/>
                  </a:lnTo>
                  <a:lnTo>
                    <a:pt x="3371900" y="825538"/>
                  </a:lnTo>
                  <a:lnTo>
                    <a:pt x="3362655" y="823887"/>
                  </a:lnTo>
                  <a:lnTo>
                    <a:pt x="3328378" y="817079"/>
                  </a:lnTo>
                  <a:lnTo>
                    <a:pt x="3328378" y="972439"/>
                  </a:lnTo>
                  <a:lnTo>
                    <a:pt x="3353130" y="977099"/>
                  </a:lnTo>
                  <a:lnTo>
                    <a:pt x="3378606" y="980427"/>
                  </a:lnTo>
                  <a:lnTo>
                    <a:pt x="3404768" y="982408"/>
                  </a:lnTo>
                  <a:lnTo>
                    <a:pt x="3431616" y="983068"/>
                  </a:lnTo>
                  <a:lnTo>
                    <a:pt x="3493008" y="978242"/>
                  </a:lnTo>
                  <a:lnTo>
                    <a:pt x="3546208" y="963777"/>
                  </a:lnTo>
                  <a:lnTo>
                    <a:pt x="3591217" y="939647"/>
                  </a:lnTo>
                  <a:lnTo>
                    <a:pt x="3628059" y="905852"/>
                  </a:lnTo>
                  <a:lnTo>
                    <a:pt x="3651631" y="872070"/>
                  </a:lnTo>
                  <a:lnTo>
                    <a:pt x="3669957" y="832421"/>
                  </a:lnTo>
                  <a:lnTo>
                    <a:pt x="3683038" y="786917"/>
                  </a:lnTo>
                  <a:lnTo>
                    <a:pt x="3690886" y="735558"/>
                  </a:lnTo>
                  <a:lnTo>
                    <a:pt x="3693503" y="678345"/>
                  </a:lnTo>
                  <a:lnTo>
                    <a:pt x="3693503" y="10655"/>
                  </a:lnTo>
                  <a:close/>
                </a:path>
                <a:path w="8300084" h="2926715">
                  <a:moveTo>
                    <a:pt x="3722281" y="2862669"/>
                  </a:moveTo>
                  <a:lnTo>
                    <a:pt x="3378631" y="2862669"/>
                  </a:lnTo>
                  <a:lnTo>
                    <a:pt x="3378631" y="2188299"/>
                  </a:lnTo>
                  <a:lnTo>
                    <a:pt x="3328365" y="2188299"/>
                  </a:lnTo>
                  <a:lnTo>
                    <a:pt x="3328365" y="2862669"/>
                  </a:lnTo>
                  <a:lnTo>
                    <a:pt x="3328365" y="2909659"/>
                  </a:lnTo>
                  <a:lnTo>
                    <a:pt x="3722281" y="2909659"/>
                  </a:lnTo>
                  <a:lnTo>
                    <a:pt x="3722281" y="2862669"/>
                  </a:lnTo>
                  <a:close/>
                </a:path>
                <a:path w="8300084" h="2926715">
                  <a:moveTo>
                    <a:pt x="3896817" y="2188807"/>
                  </a:moveTo>
                  <a:lnTo>
                    <a:pt x="3846550" y="2188807"/>
                  </a:lnTo>
                  <a:lnTo>
                    <a:pt x="3846550" y="2909659"/>
                  </a:lnTo>
                  <a:lnTo>
                    <a:pt x="3896817" y="2909659"/>
                  </a:lnTo>
                  <a:lnTo>
                    <a:pt x="3896817" y="2188807"/>
                  </a:lnTo>
                  <a:close/>
                </a:path>
                <a:path w="8300084" h="2926715">
                  <a:moveTo>
                    <a:pt x="4225683" y="1136726"/>
                  </a:moveTo>
                  <a:lnTo>
                    <a:pt x="4106659" y="1136726"/>
                  </a:lnTo>
                  <a:lnTo>
                    <a:pt x="3991648" y="1606753"/>
                  </a:lnTo>
                  <a:lnTo>
                    <a:pt x="3981513" y="1653908"/>
                  </a:lnTo>
                  <a:lnTo>
                    <a:pt x="3973957" y="1696250"/>
                  </a:lnTo>
                  <a:lnTo>
                    <a:pt x="3968953" y="1733804"/>
                  </a:lnTo>
                  <a:lnTo>
                    <a:pt x="3959491" y="1679143"/>
                  </a:lnTo>
                  <a:lnTo>
                    <a:pt x="3950284" y="1631746"/>
                  </a:lnTo>
                  <a:lnTo>
                    <a:pt x="3941330" y="1591614"/>
                  </a:lnTo>
                  <a:lnTo>
                    <a:pt x="3932618" y="1558721"/>
                  </a:lnTo>
                  <a:lnTo>
                    <a:pt x="3812565" y="1136726"/>
                  </a:lnTo>
                  <a:lnTo>
                    <a:pt x="3696030" y="1136726"/>
                  </a:lnTo>
                  <a:lnTo>
                    <a:pt x="3578961" y="1556766"/>
                  </a:lnTo>
                  <a:lnTo>
                    <a:pt x="3564547" y="1615782"/>
                  </a:lnTo>
                  <a:lnTo>
                    <a:pt x="3554171" y="1665605"/>
                  </a:lnTo>
                  <a:lnTo>
                    <a:pt x="3546081" y="1712302"/>
                  </a:lnTo>
                  <a:lnTo>
                    <a:pt x="3543033" y="1733804"/>
                  </a:lnTo>
                  <a:lnTo>
                    <a:pt x="3537000" y="1693760"/>
                  </a:lnTo>
                  <a:lnTo>
                    <a:pt x="3529253" y="1650746"/>
                  </a:lnTo>
                  <a:lnTo>
                    <a:pt x="3519805" y="1604772"/>
                  </a:lnTo>
                  <a:lnTo>
                    <a:pt x="3508654" y="1555838"/>
                  </a:lnTo>
                  <a:lnTo>
                    <a:pt x="3405848" y="1136726"/>
                  </a:lnTo>
                  <a:lnTo>
                    <a:pt x="3285794" y="1136726"/>
                  </a:lnTo>
                  <a:lnTo>
                    <a:pt x="3380244" y="1495856"/>
                  </a:lnTo>
                  <a:lnTo>
                    <a:pt x="3473259" y="1855812"/>
                  </a:lnTo>
                  <a:lnTo>
                    <a:pt x="3601047" y="1855812"/>
                  </a:lnTo>
                  <a:lnTo>
                    <a:pt x="3724021" y="1415059"/>
                  </a:lnTo>
                  <a:lnTo>
                    <a:pt x="3733266" y="1377619"/>
                  </a:lnTo>
                  <a:lnTo>
                    <a:pt x="3743680" y="1330223"/>
                  </a:lnTo>
                  <a:lnTo>
                    <a:pt x="3751694" y="1289418"/>
                  </a:lnTo>
                  <a:lnTo>
                    <a:pt x="3754551" y="1272476"/>
                  </a:lnTo>
                  <a:lnTo>
                    <a:pt x="3756380" y="1284846"/>
                  </a:lnTo>
                  <a:lnTo>
                    <a:pt x="3768801" y="1346073"/>
                  </a:lnTo>
                  <a:lnTo>
                    <a:pt x="3779621" y="1392732"/>
                  </a:lnTo>
                  <a:lnTo>
                    <a:pt x="3910431" y="1855812"/>
                  </a:lnTo>
                  <a:lnTo>
                    <a:pt x="4038333" y="1855812"/>
                  </a:lnTo>
                  <a:lnTo>
                    <a:pt x="4225683" y="1136726"/>
                  </a:lnTo>
                  <a:close/>
                </a:path>
                <a:path w="8300084" h="2926715">
                  <a:moveTo>
                    <a:pt x="4445063" y="1136802"/>
                  </a:moveTo>
                  <a:lnTo>
                    <a:pt x="4327487" y="1136802"/>
                  </a:lnTo>
                  <a:lnTo>
                    <a:pt x="4327487" y="1855901"/>
                  </a:lnTo>
                  <a:lnTo>
                    <a:pt x="4445063" y="1855901"/>
                  </a:lnTo>
                  <a:lnTo>
                    <a:pt x="4445063" y="1136802"/>
                  </a:lnTo>
                  <a:close/>
                </a:path>
                <a:path w="8300084" h="2926715">
                  <a:moveTo>
                    <a:pt x="4478744" y="10642"/>
                  </a:moveTo>
                  <a:lnTo>
                    <a:pt x="4279824" y="10642"/>
                  </a:lnTo>
                  <a:lnTo>
                    <a:pt x="4279824" y="443903"/>
                  </a:lnTo>
                  <a:lnTo>
                    <a:pt x="4278096" y="481114"/>
                  </a:lnTo>
                  <a:lnTo>
                    <a:pt x="4264368" y="538721"/>
                  </a:lnTo>
                  <a:lnTo>
                    <a:pt x="4236555" y="574484"/>
                  </a:lnTo>
                  <a:lnTo>
                    <a:pt x="4192359" y="592086"/>
                  </a:lnTo>
                  <a:lnTo>
                    <a:pt x="4163999" y="594296"/>
                  </a:lnTo>
                  <a:lnTo>
                    <a:pt x="4137253" y="592074"/>
                  </a:lnTo>
                  <a:lnTo>
                    <a:pt x="4094162" y="574357"/>
                  </a:lnTo>
                  <a:lnTo>
                    <a:pt x="4065054" y="538467"/>
                  </a:lnTo>
                  <a:lnTo>
                    <a:pt x="4050436" y="481482"/>
                  </a:lnTo>
                  <a:lnTo>
                    <a:pt x="4048595" y="444931"/>
                  </a:lnTo>
                  <a:lnTo>
                    <a:pt x="4048595" y="10642"/>
                  </a:lnTo>
                  <a:lnTo>
                    <a:pt x="3848646" y="10642"/>
                  </a:lnTo>
                  <a:lnTo>
                    <a:pt x="3848646" y="460616"/>
                  </a:lnTo>
                  <a:lnTo>
                    <a:pt x="3851872" y="516051"/>
                  </a:lnTo>
                  <a:lnTo>
                    <a:pt x="3861574" y="566039"/>
                  </a:lnTo>
                  <a:lnTo>
                    <a:pt x="3877741" y="610590"/>
                  </a:lnTo>
                  <a:lnTo>
                    <a:pt x="3900373" y="649706"/>
                  </a:lnTo>
                  <a:lnTo>
                    <a:pt x="3929481" y="683387"/>
                  </a:lnTo>
                  <a:lnTo>
                    <a:pt x="3964609" y="711263"/>
                  </a:lnTo>
                  <a:lnTo>
                    <a:pt x="4005326" y="732942"/>
                  </a:lnTo>
                  <a:lnTo>
                    <a:pt x="4051617" y="748423"/>
                  </a:lnTo>
                  <a:lnTo>
                    <a:pt x="4103484" y="757720"/>
                  </a:lnTo>
                  <a:lnTo>
                    <a:pt x="4160913" y="760806"/>
                  </a:lnTo>
                  <a:lnTo>
                    <a:pt x="4219702" y="757631"/>
                  </a:lnTo>
                  <a:lnTo>
                    <a:pt x="4272699" y="748068"/>
                  </a:lnTo>
                  <a:lnTo>
                    <a:pt x="4319892" y="732129"/>
                  </a:lnTo>
                  <a:lnTo>
                    <a:pt x="4361294" y="709815"/>
                  </a:lnTo>
                  <a:lnTo>
                    <a:pt x="4396892" y="681113"/>
                  </a:lnTo>
                  <a:lnTo>
                    <a:pt x="4426369" y="646607"/>
                  </a:lnTo>
                  <a:lnTo>
                    <a:pt x="4449292" y="606856"/>
                  </a:lnTo>
                  <a:lnTo>
                    <a:pt x="4465663" y="561860"/>
                  </a:lnTo>
                  <a:lnTo>
                    <a:pt x="4475480" y="511594"/>
                  </a:lnTo>
                  <a:lnTo>
                    <a:pt x="4478744" y="456082"/>
                  </a:lnTo>
                  <a:lnTo>
                    <a:pt x="4478744" y="10642"/>
                  </a:lnTo>
                  <a:close/>
                </a:path>
                <a:path w="8300084" h="2926715">
                  <a:moveTo>
                    <a:pt x="4523029" y="2188299"/>
                  </a:moveTo>
                  <a:lnTo>
                    <a:pt x="4003802" y="2188299"/>
                  </a:lnTo>
                  <a:lnTo>
                    <a:pt x="4003802" y="2236559"/>
                  </a:lnTo>
                  <a:lnTo>
                    <a:pt x="4238028" y="2236559"/>
                  </a:lnTo>
                  <a:lnTo>
                    <a:pt x="4238028" y="2909659"/>
                  </a:lnTo>
                  <a:lnTo>
                    <a:pt x="4288815" y="2909659"/>
                  </a:lnTo>
                  <a:lnTo>
                    <a:pt x="4288815" y="2236559"/>
                  </a:lnTo>
                  <a:lnTo>
                    <a:pt x="4523029" y="2236559"/>
                  </a:lnTo>
                  <a:lnTo>
                    <a:pt x="4523029" y="2188299"/>
                  </a:lnTo>
                  <a:close/>
                </a:path>
                <a:path w="8300084" h="2926715">
                  <a:moveTo>
                    <a:pt x="4680216" y="2188807"/>
                  </a:moveTo>
                  <a:lnTo>
                    <a:pt x="4629950" y="2188807"/>
                  </a:lnTo>
                  <a:lnTo>
                    <a:pt x="4629950" y="2909659"/>
                  </a:lnTo>
                  <a:lnTo>
                    <a:pt x="4680216" y="2909659"/>
                  </a:lnTo>
                  <a:lnTo>
                    <a:pt x="4680216" y="2188807"/>
                  </a:lnTo>
                  <a:close/>
                </a:path>
                <a:path w="8300084" h="2926715">
                  <a:moveTo>
                    <a:pt x="5094795" y="1136992"/>
                  </a:moveTo>
                  <a:lnTo>
                    <a:pt x="4554296" y="1136992"/>
                  </a:lnTo>
                  <a:lnTo>
                    <a:pt x="4554296" y="1237322"/>
                  </a:lnTo>
                  <a:lnTo>
                    <a:pt x="4765700" y="1237322"/>
                  </a:lnTo>
                  <a:lnTo>
                    <a:pt x="4765700" y="1855812"/>
                  </a:lnTo>
                  <a:lnTo>
                    <a:pt x="4883277" y="1855812"/>
                  </a:lnTo>
                  <a:lnTo>
                    <a:pt x="4883277" y="1237322"/>
                  </a:lnTo>
                  <a:lnTo>
                    <a:pt x="5094795" y="1237322"/>
                  </a:lnTo>
                  <a:lnTo>
                    <a:pt x="5094795" y="1136992"/>
                  </a:lnTo>
                  <a:close/>
                </a:path>
                <a:path w="8300084" h="2926715">
                  <a:moveTo>
                    <a:pt x="5114887" y="53162"/>
                  </a:moveTo>
                  <a:lnTo>
                    <a:pt x="5067541" y="34048"/>
                  </a:lnTo>
                  <a:lnTo>
                    <a:pt x="5020538" y="19164"/>
                  </a:lnTo>
                  <a:lnTo>
                    <a:pt x="4973879" y="8534"/>
                  </a:lnTo>
                  <a:lnTo>
                    <a:pt x="4927587" y="2146"/>
                  </a:lnTo>
                  <a:lnTo>
                    <a:pt x="4881689" y="12"/>
                  </a:lnTo>
                  <a:lnTo>
                    <a:pt x="4820424" y="3594"/>
                  </a:lnTo>
                  <a:lnTo>
                    <a:pt x="4766094" y="14325"/>
                  </a:lnTo>
                  <a:lnTo>
                    <a:pt x="4718697" y="32194"/>
                  </a:lnTo>
                  <a:lnTo>
                    <a:pt x="4678223" y="57200"/>
                  </a:lnTo>
                  <a:lnTo>
                    <a:pt x="4645850" y="88646"/>
                  </a:lnTo>
                  <a:lnTo>
                    <a:pt x="4622724" y="125717"/>
                  </a:lnTo>
                  <a:lnTo>
                    <a:pt x="4608842" y="168389"/>
                  </a:lnTo>
                  <a:lnTo>
                    <a:pt x="4604220" y="216687"/>
                  </a:lnTo>
                  <a:lnTo>
                    <a:pt x="4605299" y="243103"/>
                  </a:lnTo>
                  <a:lnTo>
                    <a:pt x="4613973" y="290449"/>
                  </a:lnTo>
                  <a:lnTo>
                    <a:pt x="4631398" y="330758"/>
                  </a:lnTo>
                  <a:lnTo>
                    <a:pt x="4658068" y="366166"/>
                  </a:lnTo>
                  <a:lnTo>
                    <a:pt x="4695202" y="397751"/>
                  </a:lnTo>
                  <a:lnTo>
                    <a:pt x="4749216" y="429653"/>
                  </a:lnTo>
                  <a:lnTo>
                    <a:pt x="4818964" y="462445"/>
                  </a:lnTo>
                  <a:lnTo>
                    <a:pt x="4847272" y="475869"/>
                  </a:lnTo>
                  <a:lnTo>
                    <a:pt x="4889500" y="499389"/>
                  </a:lnTo>
                  <a:lnTo>
                    <a:pt x="4913871" y="528955"/>
                  </a:lnTo>
                  <a:lnTo>
                    <a:pt x="4915954" y="543191"/>
                  </a:lnTo>
                  <a:lnTo>
                    <a:pt x="4914658" y="554786"/>
                  </a:lnTo>
                  <a:lnTo>
                    <a:pt x="4883493" y="589699"/>
                  </a:lnTo>
                  <a:lnTo>
                    <a:pt x="4830280" y="598322"/>
                  </a:lnTo>
                  <a:lnTo>
                    <a:pt x="4803965" y="597293"/>
                  </a:lnTo>
                  <a:lnTo>
                    <a:pt x="4747552" y="589089"/>
                  </a:lnTo>
                  <a:lnTo>
                    <a:pt x="4687049" y="572884"/>
                  </a:lnTo>
                  <a:lnTo>
                    <a:pt x="4627867" y="549973"/>
                  </a:lnTo>
                  <a:lnTo>
                    <a:pt x="4599152" y="536067"/>
                  </a:lnTo>
                  <a:lnTo>
                    <a:pt x="4599152" y="714248"/>
                  </a:lnTo>
                  <a:lnTo>
                    <a:pt x="4652035" y="736231"/>
                  </a:lnTo>
                  <a:lnTo>
                    <a:pt x="4702899" y="750468"/>
                  </a:lnTo>
                  <a:lnTo>
                    <a:pt x="4758664" y="758228"/>
                  </a:lnTo>
                  <a:lnTo>
                    <a:pt x="4826266" y="760806"/>
                  </a:lnTo>
                  <a:lnTo>
                    <a:pt x="4868900" y="758964"/>
                  </a:lnTo>
                  <a:lnTo>
                    <a:pt x="4908728" y="753440"/>
                  </a:lnTo>
                  <a:lnTo>
                    <a:pt x="4945748" y="744207"/>
                  </a:lnTo>
                  <a:lnTo>
                    <a:pt x="5010785" y="714933"/>
                  </a:lnTo>
                  <a:lnTo>
                    <a:pt x="5060874" y="673392"/>
                  </a:lnTo>
                  <a:lnTo>
                    <a:pt x="5095367" y="620509"/>
                  </a:lnTo>
                  <a:lnTo>
                    <a:pt x="5112715" y="559422"/>
                  </a:lnTo>
                  <a:lnTo>
                    <a:pt x="5114887" y="525957"/>
                  </a:lnTo>
                  <a:lnTo>
                    <a:pt x="5112575" y="490080"/>
                  </a:lnTo>
                  <a:lnTo>
                    <a:pt x="5094071" y="427951"/>
                  </a:lnTo>
                  <a:lnTo>
                    <a:pt x="5055692" y="377418"/>
                  </a:lnTo>
                  <a:lnTo>
                    <a:pt x="4989614" y="331203"/>
                  </a:lnTo>
                  <a:lnTo>
                    <a:pt x="4945697" y="309283"/>
                  </a:lnTo>
                  <a:lnTo>
                    <a:pt x="4900866" y="288277"/>
                  </a:lnTo>
                  <a:lnTo>
                    <a:pt x="4865649" y="270814"/>
                  </a:lnTo>
                  <a:lnTo>
                    <a:pt x="4824082" y="246532"/>
                  </a:lnTo>
                  <a:lnTo>
                    <a:pt x="4801578" y="207594"/>
                  </a:lnTo>
                  <a:lnTo>
                    <a:pt x="4802683" y="197866"/>
                  </a:lnTo>
                  <a:lnTo>
                    <a:pt x="4829378" y="167678"/>
                  </a:lnTo>
                  <a:lnTo>
                    <a:pt x="4875606" y="160007"/>
                  </a:lnTo>
                  <a:lnTo>
                    <a:pt x="4914912" y="162991"/>
                  </a:lnTo>
                  <a:lnTo>
                    <a:pt x="4957750" y="171919"/>
                  </a:lnTo>
                  <a:lnTo>
                    <a:pt x="5004105" y="186791"/>
                  </a:lnTo>
                  <a:lnTo>
                    <a:pt x="5053977" y="207594"/>
                  </a:lnTo>
                  <a:lnTo>
                    <a:pt x="5114887" y="53162"/>
                  </a:lnTo>
                  <a:close/>
                </a:path>
                <a:path w="8300084" h="2926715">
                  <a:moveTo>
                    <a:pt x="5433606" y="2546273"/>
                  </a:moveTo>
                  <a:lnTo>
                    <a:pt x="5167896" y="2546273"/>
                  </a:lnTo>
                  <a:lnTo>
                    <a:pt x="5167896" y="2593657"/>
                  </a:lnTo>
                  <a:lnTo>
                    <a:pt x="5382412" y="2593657"/>
                  </a:lnTo>
                  <a:lnTo>
                    <a:pt x="5382412" y="2846971"/>
                  </a:lnTo>
                  <a:lnTo>
                    <a:pt x="5345773" y="2859303"/>
                  </a:lnTo>
                  <a:lnTo>
                    <a:pt x="5305361" y="2868104"/>
                  </a:lnTo>
                  <a:lnTo>
                    <a:pt x="5261178" y="2873400"/>
                  </a:lnTo>
                  <a:lnTo>
                    <a:pt x="5213223" y="2875165"/>
                  </a:lnTo>
                  <a:lnTo>
                    <a:pt x="5154688" y="2871876"/>
                  </a:lnTo>
                  <a:lnTo>
                    <a:pt x="5102098" y="2862034"/>
                  </a:lnTo>
                  <a:lnTo>
                    <a:pt x="5055463" y="2845612"/>
                  </a:lnTo>
                  <a:lnTo>
                    <a:pt x="5014773" y="2822638"/>
                  </a:lnTo>
                  <a:lnTo>
                    <a:pt x="4980038" y="2793085"/>
                  </a:lnTo>
                  <a:lnTo>
                    <a:pt x="4951476" y="2757030"/>
                  </a:lnTo>
                  <a:lnTo>
                    <a:pt x="4929251" y="2714510"/>
                  </a:lnTo>
                  <a:lnTo>
                    <a:pt x="4913363" y="2665539"/>
                  </a:lnTo>
                  <a:lnTo>
                    <a:pt x="4903825" y="2610116"/>
                  </a:lnTo>
                  <a:lnTo>
                    <a:pt x="4900638" y="2548242"/>
                  </a:lnTo>
                  <a:lnTo>
                    <a:pt x="4903990" y="2490927"/>
                  </a:lnTo>
                  <a:lnTo>
                    <a:pt x="4914023" y="2438552"/>
                  </a:lnTo>
                  <a:lnTo>
                    <a:pt x="4930749" y="2391079"/>
                  </a:lnTo>
                  <a:lnTo>
                    <a:pt x="4954155" y="2348534"/>
                  </a:lnTo>
                  <a:lnTo>
                    <a:pt x="4984267" y="2310892"/>
                  </a:lnTo>
                  <a:lnTo>
                    <a:pt x="5020056" y="2279192"/>
                  </a:lnTo>
                  <a:lnTo>
                    <a:pt x="5060569" y="2254542"/>
                  </a:lnTo>
                  <a:lnTo>
                    <a:pt x="5105781" y="2236940"/>
                  </a:lnTo>
                  <a:lnTo>
                    <a:pt x="5155704" y="2226373"/>
                  </a:lnTo>
                  <a:lnTo>
                    <a:pt x="5210327" y="2222855"/>
                  </a:lnTo>
                  <a:lnTo>
                    <a:pt x="5260162" y="2225560"/>
                  </a:lnTo>
                  <a:lnTo>
                    <a:pt x="5309171" y="2233688"/>
                  </a:lnTo>
                  <a:lnTo>
                    <a:pt x="5357317" y="2247239"/>
                  </a:lnTo>
                  <a:lnTo>
                    <a:pt x="5404599" y="2266213"/>
                  </a:lnTo>
                  <a:lnTo>
                    <a:pt x="5424830" y="2220899"/>
                  </a:lnTo>
                  <a:lnTo>
                    <a:pt x="5376430" y="2201913"/>
                  </a:lnTo>
                  <a:lnTo>
                    <a:pt x="5325021" y="2188324"/>
                  </a:lnTo>
                  <a:lnTo>
                    <a:pt x="5270627" y="2180158"/>
                  </a:lnTo>
                  <a:lnTo>
                    <a:pt x="5213223" y="2177427"/>
                  </a:lnTo>
                  <a:lnTo>
                    <a:pt x="5160327" y="2180336"/>
                  </a:lnTo>
                  <a:lnTo>
                    <a:pt x="5110518" y="2189035"/>
                  </a:lnTo>
                  <a:lnTo>
                    <a:pt x="5063833" y="2203526"/>
                  </a:lnTo>
                  <a:lnTo>
                    <a:pt x="5020284" y="2223782"/>
                  </a:lnTo>
                  <a:lnTo>
                    <a:pt x="4980660" y="2249424"/>
                  </a:lnTo>
                  <a:lnTo>
                    <a:pt x="4945913" y="2279853"/>
                  </a:lnTo>
                  <a:lnTo>
                    <a:pt x="4916030" y="2315108"/>
                  </a:lnTo>
                  <a:lnTo>
                    <a:pt x="4891036" y="2355202"/>
                  </a:lnTo>
                  <a:lnTo>
                    <a:pt x="4871313" y="2399271"/>
                  </a:lnTo>
                  <a:lnTo>
                    <a:pt x="4857216" y="2446464"/>
                  </a:lnTo>
                  <a:lnTo>
                    <a:pt x="4848758" y="2496769"/>
                  </a:lnTo>
                  <a:lnTo>
                    <a:pt x="4845926" y="2550198"/>
                  </a:lnTo>
                  <a:lnTo>
                    <a:pt x="4848466" y="2606814"/>
                  </a:lnTo>
                  <a:lnTo>
                    <a:pt x="4856048" y="2658973"/>
                  </a:lnTo>
                  <a:lnTo>
                    <a:pt x="4868684" y="2706674"/>
                  </a:lnTo>
                  <a:lnTo>
                    <a:pt x="4886376" y="2749943"/>
                  </a:lnTo>
                  <a:lnTo>
                    <a:pt x="4909109" y="2788755"/>
                  </a:lnTo>
                  <a:lnTo>
                    <a:pt x="4936883" y="2823133"/>
                  </a:lnTo>
                  <a:lnTo>
                    <a:pt x="4969434" y="2852572"/>
                  </a:lnTo>
                  <a:lnTo>
                    <a:pt x="5006416" y="2876664"/>
                  </a:lnTo>
                  <a:lnTo>
                    <a:pt x="5047805" y="2895422"/>
                  </a:lnTo>
                  <a:lnTo>
                    <a:pt x="5093614" y="2908820"/>
                  </a:lnTo>
                  <a:lnTo>
                    <a:pt x="5143830" y="2916859"/>
                  </a:lnTo>
                  <a:lnTo>
                    <a:pt x="5198453" y="2919552"/>
                  </a:lnTo>
                  <a:lnTo>
                    <a:pt x="5249684" y="2917774"/>
                  </a:lnTo>
                  <a:lnTo>
                    <a:pt x="5298808" y="2912453"/>
                  </a:lnTo>
                  <a:lnTo>
                    <a:pt x="5345823" y="2903575"/>
                  </a:lnTo>
                  <a:lnTo>
                    <a:pt x="5390769" y="2891155"/>
                  </a:lnTo>
                  <a:lnTo>
                    <a:pt x="5433606" y="2875165"/>
                  </a:lnTo>
                  <a:lnTo>
                    <a:pt x="5433606" y="2546273"/>
                  </a:lnTo>
                  <a:close/>
                </a:path>
                <a:path w="8300084" h="2926715">
                  <a:moveTo>
                    <a:pt x="5732881" y="10312"/>
                  </a:moveTo>
                  <a:lnTo>
                    <a:pt x="5174843" y="10312"/>
                  </a:lnTo>
                  <a:lnTo>
                    <a:pt x="5174843" y="174142"/>
                  </a:lnTo>
                  <a:lnTo>
                    <a:pt x="5354650" y="174142"/>
                  </a:lnTo>
                  <a:lnTo>
                    <a:pt x="5354650" y="750722"/>
                  </a:lnTo>
                  <a:lnTo>
                    <a:pt x="5553583" y="750722"/>
                  </a:lnTo>
                  <a:lnTo>
                    <a:pt x="5553583" y="174142"/>
                  </a:lnTo>
                  <a:lnTo>
                    <a:pt x="5732881" y="174142"/>
                  </a:lnTo>
                  <a:lnTo>
                    <a:pt x="5732881" y="10312"/>
                  </a:lnTo>
                  <a:close/>
                </a:path>
                <a:path w="8300084" h="2926715">
                  <a:moveTo>
                    <a:pt x="5772048" y="1136992"/>
                  </a:moveTo>
                  <a:lnTo>
                    <a:pt x="5653951" y="1136992"/>
                  </a:lnTo>
                  <a:lnTo>
                    <a:pt x="5653951" y="1430362"/>
                  </a:lnTo>
                  <a:lnTo>
                    <a:pt x="5322494" y="1430362"/>
                  </a:lnTo>
                  <a:lnTo>
                    <a:pt x="5322494" y="1136992"/>
                  </a:lnTo>
                  <a:lnTo>
                    <a:pt x="5204904" y="1136992"/>
                  </a:lnTo>
                  <a:lnTo>
                    <a:pt x="5204904" y="1430362"/>
                  </a:lnTo>
                  <a:lnTo>
                    <a:pt x="5204904" y="1531962"/>
                  </a:lnTo>
                  <a:lnTo>
                    <a:pt x="5204904" y="1855812"/>
                  </a:lnTo>
                  <a:lnTo>
                    <a:pt x="5322494" y="1855812"/>
                  </a:lnTo>
                  <a:lnTo>
                    <a:pt x="5322494" y="1531962"/>
                  </a:lnTo>
                  <a:lnTo>
                    <a:pt x="5653951" y="1531962"/>
                  </a:lnTo>
                  <a:lnTo>
                    <a:pt x="5653951" y="1855812"/>
                  </a:lnTo>
                  <a:lnTo>
                    <a:pt x="5772048" y="1855812"/>
                  </a:lnTo>
                  <a:lnTo>
                    <a:pt x="5772048" y="1531962"/>
                  </a:lnTo>
                  <a:lnTo>
                    <a:pt x="5772048" y="1430362"/>
                  </a:lnTo>
                  <a:lnTo>
                    <a:pt x="5772048" y="1136992"/>
                  </a:lnTo>
                  <a:close/>
                </a:path>
                <a:path w="8300084" h="2926715">
                  <a:moveTo>
                    <a:pt x="6038088" y="10680"/>
                  </a:moveTo>
                  <a:lnTo>
                    <a:pt x="5838126" y="10680"/>
                  </a:lnTo>
                  <a:lnTo>
                    <a:pt x="5838126" y="750722"/>
                  </a:lnTo>
                  <a:lnTo>
                    <a:pt x="6038088" y="750722"/>
                  </a:lnTo>
                  <a:lnTo>
                    <a:pt x="6038088" y="10680"/>
                  </a:lnTo>
                  <a:close/>
                </a:path>
                <a:path w="8300084" h="2926715">
                  <a:moveTo>
                    <a:pt x="6118479" y="2909671"/>
                  </a:moveTo>
                  <a:lnTo>
                    <a:pt x="6018631" y="2655201"/>
                  </a:lnTo>
                  <a:lnTo>
                    <a:pt x="6000851" y="2609888"/>
                  </a:lnTo>
                  <a:lnTo>
                    <a:pt x="5944946" y="2467419"/>
                  </a:lnTo>
                  <a:lnTo>
                    <a:pt x="5944946" y="2609888"/>
                  </a:lnTo>
                  <a:lnTo>
                    <a:pt x="5687085" y="2609888"/>
                  </a:lnTo>
                  <a:lnTo>
                    <a:pt x="5795886" y="2331237"/>
                  </a:lnTo>
                  <a:lnTo>
                    <a:pt x="5803316" y="2310346"/>
                  </a:lnTo>
                  <a:lnTo>
                    <a:pt x="5810440" y="2288349"/>
                  </a:lnTo>
                  <a:lnTo>
                    <a:pt x="5817260" y="2265222"/>
                  </a:lnTo>
                  <a:lnTo>
                    <a:pt x="5825566" y="2290889"/>
                  </a:lnTo>
                  <a:lnTo>
                    <a:pt x="5833275" y="2313559"/>
                  </a:lnTo>
                  <a:lnTo>
                    <a:pt x="5840387" y="2333282"/>
                  </a:lnTo>
                  <a:lnTo>
                    <a:pt x="5846877" y="2350058"/>
                  </a:lnTo>
                  <a:lnTo>
                    <a:pt x="5944946" y="2609888"/>
                  </a:lnTo>
                  <a:lnTo>
                    <a:pt x="5944946" y="2467419"/>
                  </a:lnTo>
                  <a:lnTo>
                    <a:pt x="5865609" y="2265222"/>
                  </a:lnTo>
                  <a:lnTo>
                    <a:pt x="5834494" y="2185936"/>
                  </a:lnTo>
                  <a:lnTo>
                    <a:pt x="5802388" y="2185936"/>
                  </a:lnTo>
                  <a:lnTo>
                    <a:pt x="5512524" y="2909671"/>
                  </a:lnTo>
                  <a:lnTo>
                    <a:pt x="5568277" y="2909671"/>
                  </a:lnTo>
                  <a:lnTo>
                    <a:pt x="5668810" y="2655201"/>
                  </a:lnTo>
                  <a:lnTo>
                    <a:pt x="5961672" y="2655201"/>
                  </a:lnTo>
                  <a:lnTo>
                    <a:pt x="6061811" y="2909671"/>
                  </a:lnTo>
                  <a:lnTo>
                    <a:pt x="6118479" y="2909671"/>
                  </a:lnTo>
                  <a:close/>
                </a:path>
                <a:path w="8300084" h="2926715">
                  <a:moveTo>
                    <a:pt x="6599796" y="1495336"/>
                  </a:moveTo>
                  <a:lnTo>
                    <a:pt x="6597358" y="1438846"/>
                  </a:lnTo>
                  <a:lnTo>
                    <a:pt x="6590055" y="1386751"/>
                  </a:lnTo>
                  <a:lnTo>
                    <a:pt x="6577889" y="1339049"/>
                  </a:lnTo>
                  <a:lnTo>
                    <a:pt x="6560871" y="1295755"/>
                  </a:lnTo>
                  <a:lnTo>
                    <a:pt x="6538989" y="1256868"/>
                  </a:lnTo>
                  <a:lnTo>
                    <a:pt x="6515303" y="1226324"/>
                  </a:lnTo>
                  <a:lnTo>
                    <a:pt x="6481026" y="1192784"/>
                  </a:lnTo>
                  <a:lnTo>
                    <a:pt x="6474879" y="1188567"/>
                  </a:lnTo>
                  <a:lnTo>
                    <a:pt x="6474879" y="1495336"/>
                  </a:lnTo>
                  <a:lnTo>
                    <a:pt x="6471552" y="1558315"/>
                  </a:lnTo>
                  <a:lnTo>
                    <a:pt x="6461557" y="1613001"/>
                  </a:lnTo>
                  <a:lnTo>
                    <a:pt x="6444882" y="1659382"/>
                  </a:lnTo>
                  <a:lnTo>
                    <a:pt x="6421514" y="1697456"/>
                  </a:lnTo>
                  <a:lnTo>
                    <a:pt x="6391605" y="1727149"/>
                  </a:lnTo>
                  <a:lnTo>
                    <a:pt x="6355296" y="1748370"/>
                  </a:lnTo>
                  <a:lnTo>
                    <a:pt x="6312560" y="1761121"/>
                  </a:lnTo>
                  <a:lnTo>
                    <a:pt x="6263373" y="1765388"/>
                  </a:lnTo>
                  <a:lnTo>
                    <a:pt x="6213957" y="1761083"/>
                  </a:lnTo>
                  <a:lnTo>
                    <a:pt x="6171006" y="1748205"/>
                  </a:lnTo>
                  <a:lnTo>
                    <a:pt x="6134519" y="1726755"/>
                  </a:lnTo>
                  <a:lnTo>
                    <a:pt x="6104496" y="1696732"/>
                  </a:lnTo>
                  <a:lnTo>
                    <a:pt x="6081065" y="1658416"/>
                  </a:lnTo>
                  <a:lnTo>
                    <a:pt x="6064313" y="1612061"/>
                  </a:lnTo>
                  <a:lnTo>
                    <a:pt x="6054280" y="1557693"/>
                  </a:lnTo>
                  <a:lnTo>
                    <a:pt x="6050927" y="1495336"/>
                  </a:lnTo>
                  <a:lnTo>
                    <a:pt x="6054293" y="1433169"/>
                  </a:lnTo>
                  <a:lnTo>
                    <a:pt x="6064389" y="1379016"/>
                  </a:lnTo>
                  <a:lnTo>
                    <a:pt x="6081192" y="1332852"/>
                  </a:lnTo>
                  <a:lnTo>
                    <a:pt x="6104712" y="1294663"/>
                  </a:lnTo>
                  <a:lnTo>
                    <a:pt x="6134900" y="1264780"/>
                  </a:lnTo>
                  <a:lnTo>
                    <a:pt x="6171590" y="1243418"/>
                  </a:lnTo>
                  <a:lnTo>
                    <a:pt x="6214757" y="1230591"/>
                  </a:lnTo>
                  <a:lnTo>
                    <a:pt x="6264402" y="1226324"/>
                  </a:lnTo>
                  <a:lnTo>
                    <a:pt x="6313500" y="1230591"/>
                  </a:lnTo>
                  <a:lnTo>
                    <a:pt x="6356147" y="1243418"/>
                  </a:lnTo>
                  <a:lnTo>
                    <a:pt x="6392316" y="1264780"/>
                  </a:lnTo>
                  <a:lnTo>
                    <a:pt x="6422022" y="1294663"/>
                  </a:lnTo>
                  <a:lnTo>
                    <a:pt x="6445136" y="1332852"/>
                  </a:lnTo>
                  <a:lnTo>
                    <a:pt x="6461658" y="1379016"/>
                  </a:lnTo>
                  <a:lnTo>
                    <a:pt x="6471577" y="1433169"/>
                  </a:lnTo>
                  <a:lnTo>
                    <a:pt x="6474879" y="1495336"/>
                  </a:lnTo>
                  <a:lnTo>
                    <a:pt x="6474879" y="1188567"/>
                  </a:lnTo>
                  <a:lnTo>
                    <a:pt x="6406477" y="1149705"/>
                  </a:lnTo>
                  <a:lnTo>
                    <a:pt x="6363157" y="1136243"/>
                  </a:lnTo>
                  <a:lnTo>
                    <a:pt x="6315799" y="1128166"/>
                  </a:lnTo>
                  <a:lnTo>
                    <a:pt x="6264402" y="1125474"/>
                  </a:lnTo>
                  <a:lnTo>
                    <a:pt x="6212192" y="1128128"/>
                  </a:lnTo>
                  <a:lnTo>
                    <a:pt x="6164161" y="1136078"/>
                  </a:lnTo>
                  <a:lnTo>
                    <a:pt x="6120308" y="1149324"/>
                  </a:lnTo>
                  <a:lnTo>
                    <a:pt x="6080620" y="1167866"/>
                  </a:lnTo>
                  <a:lnTo>
                    <a:pt x="6045111" y="1191704"/>
                  </a:lnTo>
                  <a:lnTo>
                    <a:pt x="6013767" y="1220851"/>
                  </a:lnTo>
                  <a:lnTo>
                    <a:pt x="5986945" y="1254950"/>
                  </a:lnTo>
                  <a:lnTo>
                    <a:pt x="5964999" y="1293660"/>
                  </a:lnTo>
                  <a:lnTo>
                    <a:pt x="5947943" y="1336954"/>
                  </a:lnTo>
                  <a:lnTo>
                    <a:pt x="5935764" y="1384820"/>
                  </a:lnTo>
                  <a:lnTo>
                    <a:pt x="5928461" y="1437284"/>
                  </a:lnTo>
                  <a:lnTo>
                    <a:pt x="5926023" y="1494307"/>
                  </a:lnTo>
                  <a:lnTo>
                    <a:pt x="5928449" y="1551393"/>
                  </a:lnTo>
                  <a:lnTo>
                    <a:pt x="5935726" y="1603971"/>
                  </a:lnTo>
                  <a:lnTo>
                    <a:pt x="5947842" y="1652016"/>
                  </a:lnTo>
                  <a:lnTo>
                    <a:pt x="5964796" y="1695526"/>
                  </a:lnTo>
                  <a:lnTo>
                    <a:pt x="5986602" y="1734527"/>
                  </a:lnTo>
                  <a:lnTo>
                    <a:pt x="6013247" y="1768995"/>
                  </a:lnTo>
                  <a:lnTo>
                    <a:pt x="6044450" y="1798523"/>
                  </a:lnTo>
                  <a:lnTo>
                    <a:pt x="6079858" y="1822678"/>
                  </a:lnTo>
                  <a:lnTo>
                    <a:pt x="6119457" y="1841461"/>
                  </a:lnTo>
                  <a:lnTo>
                    <a:pt x="6163246" y="1854885"/>
                  </a:lnTo>
                  <a:lnTo>
                    <a:pt x="6211214" y="1862937"/>
                  </a:lnTo>
                  <a:lnTo>
                    <a:pt x="6263373" y="1865617"/>
                  </a:lnTo>
                  <a:lnTo>
                    <a:pt x="6314973" y="1862924"/>
                  </a:lnTo>
                  <a:lnTo>
                    <a:pt x="6362509" y="1854809"/>
                  </a:lnTo>
                  <a:lnTo>
                    <a:pt x="6405981" y="1841296"/>
                  </a:lnTo>
                  <a:lnTo>
                    <a:pt x="6445390" y="1822373"/>
                  </a:lnTo>
                  <a:lnTo>
                    <a:pt x="6480746" y="1798027"/>
                  </a:lnTo>
                  <a:lnTo>
                    <a:pt x="6512039" y="1768271"/>
                  </a:lnTo>
                  <a:lnTo>
                    <a:pt x="6538874" y="1733638"/>
                  </a:lnTo>
                  <a:lnTo>
                    <a:pt x="6560807" y="1694662"/>
                  </a:lnTo>
                  <a:lnTo>
                    <a:pt x="6577863" y="1651355"/>
                  </a:lnTo>
                  <a:lnTo>
                    <a:pt x="6590055" y="1603692"/>
                  </a:lnTo>
                  <a:lnTo>
                    <a:pt x="6597358" y="1551686"/>
                  </a:lnTo>
                  <a:lnTo>
                    <a:pt x="6599796" y="1495336"/>
                  </a:lnTo>
                  <a:close/>
                </a:path>
                <a:path w="8300084" h="2926715">
                  <a:moveTo>
                    <a:pt x="6642621" y="2188299"/>
                  </a:moveTo>
                  <a:lnTo>
                    <a:pt x="6123381" y="2188299"/>
                  </a:lnTo>
                  <a:lnTo>
                    <a:pt x="6123381" y="2236559"/>
                  </a:lnTo>
                  <a:lnTo>
                    <a:pt x="6357607" y="2236559"/>
                  </a:lnTo>
                  <a:lnTo>
                    <a:pt x="6357607" y="2909659"/>
                  </a:lnTo>
                  <a:lnTo>
                    <a:pt x="6408394" y="2909659"/>
                  </a:lnTo>
                  <a:lnTo>
                    <a:pt x="6408394" y="2236559"/>
                  </a:lnTo>
                  <a:lnTo>
                    <a:pt x="6642621" y="2236559"/>
                  </a:lnTo>
                  <a:lnTo>
                    <a:pt x="6642621" y="2188299"/>
                  </a:lnTo>
                  <a:close/>
                </a:path>
                <a:path w="8300084" h="2926715">
                  <a:moveTo>
                    <a:pt x="6755384" y="52133"/>
                  </a:moveTo>
                  <a:lnTo>
                    <a:pt x="6711429" y="33388"/>
                  </a:lnTo>
                  <a:lnTo>
                    <a:pt x="6666624" y="18796"/>
                  </a:lnTo>
                  <a:lnTo>
                    <a:pt x="6620992" y="8369"/>
                  </a:lnTo>
                  <a:lnTo>
                    <a:pt x="6574536" y="2095"/>
                  </a:lnTo>
                  <a:lnTo>
                    <a:pt x="6527254" y="0"/>
                  </a:lnTo>
                  <a:lnTo>
                    <a:pt x="6474371" y="2933"/>
                  </a:lnTo>
                  <a:lnTo>
                    <a:pt x="6425057" y="11709"/>
                  </a:lnTo>
                  <a:lnTo>
                    <a:pt x="6379299" y="26352"/>
                  </a:lnTo>
                  <a:lnTo>
                    <a:pt x="6337109" y="46863"/>
                  </a:lnTo>
                  <a:lnTo>
                    <a:pt x="6298997" y="72783"/>
                  </a:lnTo>
                  <a:lnTo>
                    <a:pt x="6265634" y="103746"/>
                  </a:lnTo>
                  <a:lnTo>
                    <a:pt x="6237021" y="139750"/>
                  </a:lnTo>
                  <a:lnTo>
                    <a:pt x="6213132" y="180759"/>
                  </a:lnTo>
                  <a:lnTo>
                    <a:pt x="6194298" y="226009"/>
                  </a:lnTo>
                  <a:lnTo>
                    <a:pt x="6180836" y="274751"/>
                  </a:lnTo>
                  <a:lnTo>
                    <a:pt x="6172771" y="326974"/>
                  </a:lnTo>
                  <a:lnTo>
                    <a:pt x="6170079" y="382676"/>
                  </a:lnTo>
                  <a:lnTo>
                    <a:pt x="6172543" y="441528"/>
                  </a:lnTo>
                  <a:lnTo>
                    <a:pt x="6179959" y="495579"/>
                  </a:lnTo>
                  <a:lnTo>
                    <a:pt x="6192304" y="544804"/>
                  </a:lnTo>
                  <a:lnTo>
                    <a:pt x="6209589" y="589229"/>
                  </a:lnTo>
                  <a:lnTo>
                    <a:pt x="6231801" y="628853"/>
                  </a:lnTo>
                  <a:lnTo>
                    <a:pt x="6258966" y="663663"/>
                  </a:lnTo>
                  <a:lnTo>
                    <a:pt x="6290754" y="693369"/>
                  </a:lnTo>
                  <a:lnTo>
                    <a:pt x="6326886" y="717651"/>
                  </a:lnTo>
                  <a:lnTo>
                    <a:pt x="6367335" y="736536"/>
                  </a:lnTo>
                  <a:lnTo>
                    <a:pt x="6412128" y="750023"/>
                  </a:lnTo>
                  <a:lnTo>
                    <a:pt x="6461226" y="758101"/>
                  </a:lnTo>
                  <a:lnTo>
                    <a:pt x="6514668" y="760793"/>
                  </a:lnTo>
                  <a:lnTo>
                    <a:pt x="6571297" y="758240"/>
                  </a:lnTo>
                  <a:lnTo>
                    <a:pt x="6624904" y="750570"/>
                  </a:lnTo>
                  <a:lnTo>
                    <a:pt x="6675501" y="737755"/>
                  </a:lnTo>
                  <a:lnTo>
                    <a:pt x="6723075" y="719810"/>
                  </a:lnTo>
                  <a:lnTo>
                    <a:pt x="6723075" y="550735"/>
                  </a:lnTo>
                  <a:lnTo>
                    <a:pt x="6699961" y="560044"/>
                  </a:lnTo>
                  <a:lnTo>
                    <a:pt x="6676911" y="568629"/>
                  </a:lnTo>
                  <a:lnTo>
                    <a:pt x="6631000" y="583653"/>
                  </a:lnTo>
                  <a:lnTo>
                    <a:pt x="6584391" y="593877"/>
                  </a:lnTo>
                  <a:lnTo>
                    <a:pt x="6536233" y="597281"/>
                  </a:lnTo>
                  <a:lnTo>
                    <a:pt x="6493345" y="592924"/>
                  </a:lnTo>
                  <a:lnTo>
                    <a:pt x="6457061" y="579856"/>
                  </a:lnTo>
                  <a:lnTo>
                    <a:pt x="6404267" y="527570"/>
                  </a:lnTo>
                  <a:lnTo>
                    <a:pt x="6387770" y="488340"/>
                  </a:lnTo>
                  <a:lnTo>
                    <a:pt x="6377876" y="440385"/>
                  </a:lnTo>
                  <a:lnTo>
                    <a:pt x="6374574" y="383705"/>
                  </a:lnTo>
                  <a:lnTo>
                    <a:pt x="6377064" y="335076"/>
                  </a:lnTo>
                  <a:lnTo>
                    <a:pt x="6384531" y="292011"/>
                  </a:lnTo>
                  <a:lnTo>
                    <a:pt x="6396964" y="254482"/>
                  </a:lnTo>
                  <a:lnTo>
                    <a:pt x="6436169" y="196913"/>
                  </a:lnTo>
                  <a:lnTo>
                    <a:pt x="6491605" y="167690"/>
                  </a:lnTo>
                  <a:lnTo>
                    <a:pt x="6525184" y="164033"/>
                  </a:lnTo>
                  <a:lnTo>
                    <a:pt x="6548196" y="164858"/>
                  </a:lnTo>
                  <a:lnTo>
                    <a:pt x="6592024" y="171437"/>
                  </a:lnTo>
                  <a:lnTo>
                    <a:pt x="6633210" y="184111"/>
                  </a:lnTo>
                  <a:lnTo>
                    <a:pt x="6674040" y="200329"/>
                  </a:lnTo>
                  <a:lnTo>
                    <a:pt x="6694475" y="209562"/>
                  </a:lnTo>
                  <a:lnTo>
                    <a:pt x="6755384" y="52133"/>
                  </a:lnTo>
                  <a:close/>
                </a:path>
                <a:path w="8300084" h="2926715">
                  <a:moveTo>
                    <a:pt x="6799897" y="2188807"/>
                  </a:moveTo>
                  <a:lnTo>
                    <a:pt x="6749631" y="2188807"/>
                  </a:lnTo>
                  <a:lnTo>
                    <a:pt x="6749631" y="2909659"/>
                  </a:lnTo>
                  <a:lnTo>
                    <a:pt x="6799897" y="2909659"/>
                  </a:lnTo>
                  <a:lnTo>
                    <a:pt x="6799897" y="2188807"/>
                  </a:lnTo>
                  <a:close/>
                </a:path>
                <a:path w="8300084" h="2926715">
                  <a:moveTo>
                    <a:pt x="7303859" y="10312"/>
                  </a:moveTo>
                  <a:lnTo>
                    <a:pt x="6866687" y="10312"/>
                  </a:lnTo>
                  <a:lnTo>
                    <a:pt x="6866687" y="171602"/>
                  </a:lnTo>
                  <a:lnTo>
                    <a:pt x="6866687" y="287172"/>
                  </a:lnTo>
                  <a:lnTo>
                    <a:pt x="6866687" y="448462"/>
                  </a:lnTo>
                  <a:lnTo>
                    <a:pt x="6866687" y="588162"/>
                  </a:lnTo>
                  <a:lnTo>
                    <a:pt x="6866687" y="750722"/>
                  </a:lnTo>
                  <a:lnTo>
                    <a:pt x="7303859" y="750722"/>
                  </a:lnTo>
                  <a:lnTo>
                    <a:pt x="7303859" y="588162"/>
                  </a:lnTo>
                  <a:lnTo>
                    <a:pt x="7065607" y="588162"/>
                  </a:lnTo>
                  <a:lnTo>
                    <a:pt x="7065607" y="448462"/>
                  </a:lnTo>
                  <a:lnTo>
                    <a:pt x="7286206" y="448462"/>
                  </a:lnTo>
                  <a:lnTo>
                    <a:pt x="7286206" y="287172"/>
                  </a:lnTo>
                  <a:lnTo>
                    <a:pt x="7065607" y="287172"/>
                  </a:lnTo>
                  <a:lnTo>
                    <a:pt x="7065607" y="171602"/>
                  </a:lnTo>
                  <a:lnTo>
                    <a:pt x="7303859" y="171602"/>
                  </a:lnTo>
                  <a:lnTo>
                    <a:pt x="7303859" y="10312"/>
                  </a:lnTo>
                  <a:close/>
                </a:path>
                <a:path w="8300084" h="2926715">
                  <a:moveTo>
                    <a:pt x="7317892" y="1136777"/>
                  </a:moveTo>
                  <a:lnTo>
                    <a:pt x="7200303" y="1136777"/>
                  </a:lnTo>
                  <a:lnTo>
                    <a:pt x="7200303" y="1590776"/>
                  </a:lnTo>
                  <a:lnTo>
                    <a:pt x="7195693" y="1644103"/>
                  </a:lnTo>
                  <a:lnTo>
                    <a:pt x="7181837" y="1687741"/>
                  </a:lnTo>
                  <a:lnTo>
                    <a:pt x="7158749" y="1721675"/>
                  </a:lnTo>
                  <a:lnTo>
                    <a:pt x="7126427" y="1745932"/>
                  </a:lnTo>
                  <a:lnTo>
                    <a:pt x="7084885" y="1760486"/>
                  </a:lnTo>
                  <a:lnTo>
                    <a:pt x="7034111" y="1765325"/>
                  </a:lnTo>
                  <a:lnTo>
                    <a:pt x="6994068" y="1762683"/>
                  </a:lnTo>
                  <a:lnTo>
                    <a:pt x="6930631" y="1741512"/>
                  </a:lnTo>
                  <a:lnTo>
                    <a:pt x="6889153" y="1698955"/>
                  </a:lnTo>
                  <a:lnTo>
                    <a:pt x="6868439" y="1633296"/>
                  </a:lnTo>
                  <a:lnTo>
                    <a:pt x="6865848" y="1591703"/>
                  </a:lnTo>
                  <a:lnTo>
                    <a:pt x="6865848" y="1136777"/>
                  </a:lnTo>
                  <a:lnTo>
                    <a:pt x="6747865" y="1136777"/>
                  </a:lnTo>
                  <a:lnTo>
                    <a:pt x="6747865" y="1600060"/>
                  </a:lnTo>
                  <a:lnTo>
                    <a:pt x="6752501" y="1658708"/>
                  </a:lnTo>
                  <a:lnTo>
                    <a:pt x="6766433" y="1710740"/>
                  </a:lnTo>
                  <a:lnTo>
                    <a:pt x="6789623" y="1756130"/>
                  </a:lnTo>
                  <a:lnTo>
                    <a:pt x="6822084" y="1794865"/>
                  </a:lnTo>
                  <a:lnTo>
                    <a:pt x="6854190" y="1820341"/>
                  </a:lnTo>
                  <a:lnTo>
                    <a:pt x="6891045" y="1840166"/>
                  </a:lnTo>
                  <a:lnTo>
                    <a:pt x="6932676" y="1854327"/>
                  </a:lnTo>
                  <a:lnTo>
                    <a:pt x="6979056" y="1862823"/>
                  </a:lnTo>
                  <a:lnTo>
                    <a:pt x="7030186" y="1865668"/>
                  </a:lnTo>
                  <a:lnTo>
                    <a:pt x="7073582" y="1863648"/>
                  </a:lnTo>
                  <a:lnTo>
                    <a:pt x="7113816" y="1857616"/>
                  </a:lnTo>
                  <a:lnTo>
                    <a:pt x="7150887" y="1847557"/>
                  </a:lnTo>
                  <a:lnTo>
                    <a:pt x="7215276" y="1815642"/>
                  </a:lnTo>
                  <a:lnTo>
                    <a:pt x="7264705" y="1769643"/>
                  </a:lnTo>
                  <a:lnTo>
                    <a:pt x="7298639" y="1710359"/>
                  </a:lnTo>
                  <a:lnTo>
                    <a:pt x="7315746" y="1640636"/>
                  </a:lnTo>
                  <a:lnTo>
                    <a:pt x="7317892" y="1602028"/>
                  </a:lnTo>
                  <a:lnTo>
                    <a:pt x="7317892" y="1136777"/>
                  </a:lnTo>
                  <a:close/>
                </a:path>
                <a:path w="8300084" h="2926715">
                  <a:moveTo>
                    <a:pt x="7609916" y="2548242"/>
                  </a:moveTo>
                  <a:lnTo>
                    <a:pt x="7607554" y="2492908"/>
                  </a:lnTo>
                  <a:lnTo>
                    <a:pt x="7600455" y="2441613"/>
                  </a:lnTo>
                  <a:lnTo>
                    <a:pt x="7588618" y="2394356"/>
                  </a:lnTo>
                  <a:lnTo>
                    <a:pt x="7572045" y="2351138"/>
                  </a:lnTo>
                  <a:lnTo>
                    <a:pt x="7555204" y="2320213"/>
                  </a:lnTo>
                  <a:lnTo>
                    <a:pt x="7555204" y="2548242"/>
                  </a:lnTo>
                  <a:lnTo>
                    <a:pt x="7552461" y="2607856"/>
                  </a:lnTo>
                  <a:lnTo>
                    <a:pt x="7544206" y="2661678"/>
                  </a:lnTo>
                  <a:lnTo>
                    <a:pt x="7530452" y="2709710"/>
                  </a:lnTo>
                  <a:lnTo>
                    <a:pt x="7511212" y="2751937"/>
                  </a:lnTo>
                  <a:lnTo>
                    <a:pt x="7486459" y="2788348"/>
                  </a:lnTo>
                  <a:lnTo>
                    <a:pt x="7456500" y="2818549"/>
                  </a:lnTo>
                  <a:lnTo>
                    <a:pt x="7421613" y="2842031"/>
                  </a:lnTo>
                  <a:lnTo>
                    <a:pt x="7381824" y="2858782"/>
                  </a:lnTo>
                  <a:lnTo>
                    <a:pt x="7337120" y="2868828"/>
                  </a:lnTo>
                  <a:lnTo>
                    <a:pt x="7287539" y="2872168"/>
                  </a:lnTo>
                  <a:lnTo>
                    <a:pt x="7238238" y="2868790"/>
                  </a:lnTo>
                  <a:lnTo>
                    <a:pt x="7193762" y="2858643"/>
                  </a:lnTo>
                  <a:lnTo>
                    <a:pt x="7154126" y="2841739"/>
                  </a:lnTo>
                  <a:lnTo>
                    <a:pt x="7119315" y="2818066"/>
                  </a:lnTo>
                  <a:lnTo>
                    <a:pt x="7089343" y="2787624"/>
                  </a:lnTo>
                  <a:lnTo>
                    <a:pt x="7064476" y="2750997"/>
                  </a:lnTo>
                  <a:lnTo>
                    <a:pt x="7045147" y="2708745"/>
                  </a:lnTo>
                  <a:lnTo>
                    <a:pt x="7031329" y="2660866"/>
                  </a:lnTo>
                  <a:lnTo>
                    <a:pt x="7023049" y="2607373"/>
                  </a:lnTo>
                  <a:lnTo>
                    <a:pt x="7020280" y="2548242"/>
                  </a:lnTo>
                  <a:lnTo>
                    <a:pt x="7023074" y="2489314"/>
                  </a:lnTo>
                  <a:lnTo>
                    <a:pt x="7031431" y="2436037"/>
                  </a:lnTo>
                  <a:lnTo>
                    <a:pt x="7045388" y="2388412"/>
                  </a:lnTo>
                  <a:lnTo>
                    <a:pt x="7064934" y="2346426"/>
                  </a:lnTo>
                  <a:lnTo>
                    <a:pt x="7090067" y="2310092"/>
                  </a:lnTo>
                  <a:lnTo>
                    <a:pt x="7120306" y="2279929"/>
                  </a:lnTo>
                  <a:lnTo>
                    <a:pt x="7155269" y="2256459"/>
                  </a:lnTo>
                  <a:lnTo>
                    <a:pt x="7194956" y="2239695"/>
                  </a:lnTo>
                  <a:lnTo>
                    <a:pt x="7239355" y="2229624"/>
                  </a:lnTo>
                  <a:lnTo>
                    <a:pt x="7288466" y="2226272"/>
                  </a:lnTo>
                  <a:lnTo>
                    <a:pt x="7337717" y="2229599"/>
                  </a:lnTo>
                  <a:lnTo>
                    <a:pt x="7382154" y="2239568"/>
                  </a:lnTo>
                  <a:lnTo>
                    <a:pt x="7421753" y="2256180"/>
                  </a:lnTo>
                  <a:lnTo>
                    <a:pt x="7456525" y="2279446"/>
                  </a:lnTo>
                  <a:lnTo>
                    <a:pt x="7486459" y="2309380"/>
                  </a:lnTo>
                  <a:lnTo>
                    <a:pt x="7511212" y="2345537"/>
                  </a:lnTo>
                  <a:lnTo>
                    <a:pt x="7530452" y="2387498"/>
                  </a:lnTo>
                  <a:lnTo>
                    <a:pt x="7544206" y="2435263"/>
                  </a:lnTo>
                  <a:lnTo>
                    <a:pt x="7552461" y="2488844"/>
                  </a:lnTo>
                  <a:lnTo>
                    <a:pt x="7555204" y="2548242"/>
                  </a:lnTo>
                  <a:lnTo>
                    <a:pt x="7555204" y="2320213"/>
                  </a:lnTo>
                  <a:lnTo>
                    <a:pt x="7524661" y="2276856"/>
                  </a:lnTo>
                  <a:lnTo>
                    <a:pt x="7487907" y="2241067"/>
                  </a:lnTo>
                  <a:lnTo>
                    <a:pt x="7445934" y="2213241"/>
                  </a:lnTo>
                  <a:lnTo>
                    <a:pt x="7398702" y="2193353"/>
                  </a:lnTo>
                  <a:lnTo>
                    <a:pt x="7346213" y="2181428"/>
                  </a:lnTo>
                  <a:lnTo>
                    <a:pt x="7288466" y="2177453"/>
                  </a:lnTo>
                  <a:lnTo>
                    <a:pt x="7230986" y="2181428"/>
                  </a:lnTo>
                  <a:lnTo>
                    <a:pt x="7178700" y="2193290"/>
                  </a:lnTo>
                  <a:lnTo>
                    <a:pt x="7131431" y="2213076"/>
                  </a:lnTo>
                  <a:lnTo>
                    <a:pt x="7089229" y="2240775"/>
                  </a:lnTo>
                  <a:lnTo>
                    <a:pt x="7052069" y="2276348"/>
                  </a:lnTo>
                  <a:lnTo>
                    <a:pt x="7025627" y="2311311"/>
                  </a:lnTo>
                  <a:lnTo>
                    <a:pt x="7003999" y="2350351"/>
                  </a:lnTo>
                  <a:lnTo>
                    <a:pt x="6987184" y="2393467"/>
                  </a:lnTo>
                  <a:lnTo>
                    <a:pt x="6975170" y="2440648"/>
                  </a:lnTo>
                  <a:lnTo>
                    <a:pt x="6967969" y="2491892"/>
                  </a:lnTo>
                  <a:lnTo>
                    <a:pt x="6965569" y="2547201"/>
                  </a:lnTo>
                  <a:lnTo>
                    <a:pt x="6967956" y="2602725"/>
                  </a:lnTo>
                  <a:lnTo>
                    <a:pt x="6975107" y="2654198"/>
                  </a:lnTo>
                  <a:lnTo>
                    <a:pt x="6987019" y="2701620"/>
                  </a:lnTo>
                  <a:lnTo>
                    <a:pt x="7003694" y="2744990"/>
                  </a:lnTo>
                  <a:lnTo>
                    <a:pt x="7025157" y="2784348"/>
                  </a:lnTo>
                  <a:lnTo>
                    <a:pt x="7051345" y="2819628"/>
                  </a:lnTo>
                  <a:lnTo>
                    <a:pt x="7088238" y="2855582"/>
                  </a:lnTo>
                  <a:lnTo>
                    <a:pt x="7130301" y="2883535"/>
                  </a:lnTo>
                  <a:lnTo>
                    <a:pt x="7177532" y="2903486"/>
                  </a:lnTo>
                  <a:lnTo>
                    <a:pt x="7229932" y="2915462"/>
                  </a:lnTo>
                  <a:lnTo>
                    <a:pt x="7287539" y="2919450"/>
                  </a:lnTo>
                  <a:lnTo>
                    <a:pt x="7345261" y="2915462"/>
                  </a:lnTo>
                  <a:lnTo>
                    <a:pt x="7397788" y="2903486"/>
                  </a:lnTo>
                  <a:lnTo>
                    <a:pt x="7445108" y="2883535"/>
                  </a:lnTo>
                  <a:lnTo>
                    <a:pt x="7462228" y="2872168"/>
                  </a:lnTo>
                  <a:lnTo>
                    <a:pt x="7487221" y="2855582"/>
                  </a:lnTo>
                  <a:lnTo>
                    <a:pt x="7524128" y="2819628"/>
                  </a:lnTo>
                  <a:lnTo>
                    <a:pt x="7550353" y="2784322"/>
                  </a:lnTo>
                  <a:lnTo>
                    <a:pt x="7571791" y="2745092"/>
                  </a:lnTo>
                  <a:lnTo>
                    <a:pt x="7588478" y="2701861"/>
                  </a:lnTo>
                  <a:lnTo>
                    <a:pt x="7600391" y="2654643"/>
                  </a:lnTo>
                  <a:lnTo>
                    <a:pt x="7607541" y="2603436"/>
                  </a:lnTo>
                  <a:lnTo>
                    <a:pt x="7609916" y="2548242"/>
                  </a:lnTo>
                  <a:close/>
                </a:path>
                <a:path w="8300084" h="2926715">
                  <a:moveTo>
                    <a:pt x="7961719" y="1136992"/>
                  </a:moveTo>
                  <a:lnTo>
                    <a:pt x="7421118" y="1136992"/>
                  </a:lnTo>
                  <a:lnTo>
                    <a:pt x="7421118" y="1237322"/>
                  </a:lnTo>
                  <a:lnTo>
                    <a:pt x="7632624" y="1237322"/>
                  </a:lnTo>
                  <a:lnTo>
                    <a:pt x="7632624" y="1855812"/>
                  </a:lnTo>
                  <a:lnTo>
                    <a:pt x="7750200" y="1855812"/>
                  </a:lnTo>
                  <a:lnTo>
                    <a:pt x="7750200" y="1237322"/>
                  </a:lnTo>
                  <a:lnTo>
                    <a:pt x="7961719" y="1237322"/>
                  </a:lnTo>
                  <a:lnTo>
                    <a:pt x="7961719" y="1136992"/>
                  </a:lnTo>
                  <a:close/>
                </a:path>
                <a:path w="8300084" h="2926715">
                  <a:moveTo>
                    <a:pt x="8299717" y="2188819"/>
                  </a:moveTo>
                  <a:lnTo>
                    <a:pt x="8250898" y="2188819"/>
                  </a:lnTo>
                  <a:lnTo>
                    <a:pt x="8250898" y="2659227"/>
                  </a:lnTo>
                  <a:lnTo>
                    <a:pt x="8251164" y="2699677"/>
                  </a:lnTo>
                  <a:lnTo>
                    <a:pt x="8251990" y="2741269"/>
                  </a:lnTo>
                  <a:lnTo>
                    <a:pt x="8253374" y="2783979"/>
                  </a:lnTo>
                  <a:lnTo>
                    <a:pt x="8255330" y="2827794"/>
                  </a:lnTo>
                  <a:lnTo>
                    <a:pt x="8252346" y="2827794"/>
                  </a:lnTo>
                  <a:lnTo>
                    <a:pt x="7825905" y="2188819"/>
                  </a:lnTo>
                  <a:lnTo>
                    <a:pt x="7775626" y="2188819"/>
                  </a:lnTo>
                  <a:lnTo>
                    <a:pt x="7775626" y="2909659"/>
                  </a:lnTo>
                  <a:lnTo>
                    <a:pt x="7823949" y="2909659"/>
                  </a:lnTo>
                  <a:lnTo>
                    <a:pt x="7823949" y="2442248"/>
                  </a:lnTo>
                  <a:lnTo>
                    <a:pt x="7822476" y="2369997"/>
                  </a:lnTo>
                  <a:lnTo>
                    <a:pt x="7820634" y="2323338"/>
                  </a:lnTo>
                  <a:lnTo>
                    <a:pt x="7818056" y="2269642"/>
                  </a:lnTo>
                  <a:lnTo>
                    <a:pt x="7821981" y="2269642"/>
                  </a:lnTo>
                  <a:lnTo>
                    <a:pt x="8248942" y="2909659"/>
                  </a:lnTo>
                  <a:lnTo>
                    <a:pt x="8299717" y="2909659"/>
                  </a:lnTo>
                  <a:lnTo>
                    <a:pt x="8299717" y="2188819"/>
                  </a:lnTo>
                  <a:close/>
                </a:path>
              </a:pathLst>
            </a:custGeom>
            <a:solidFill>
              <a:srgbClr val="FFFFFF"/>
            </a:solidFill>
          </p:spPr>
          <p:txBody>
            <a:bodyPr wrap="square" lIns="0" tIns="0" rIns="0" bIns="0" rtlCol="0"/>
            <a:lstStyle/>
            <a:p>
              <a:endParaRPr lang="en-GB" noProof="0" dirty="0"/>
            </a:p>
          </p:txBody>
        </p:sp>
        <p:sp>
          <p:nvSpPr>
            <p:cNvPr id="5" name="object 5">
              <a:extLst>
                <a:ext uri="{FF2B5EF4-FFF2-40B4-BE49-F238E27FC236}">
                  <a16:creationId xmlns:a16="http://schemas.microsoft.com/office/drawing/2014/main" id="{F349E877-7E98-AF5C-5099-4F928F0A2961}"/>
                </a:ext>
              </a:extLst>
            </p:cNvPr>
            <p:cNvSpPr/>
            <p:nvPr/>
          </p:nvSpPr>
          <p:spPr>
            <a:xfrm>
              <a:off x="13553144" y="6463025"/>
              <a:ext cx="4981575" cy="4914265"/>
            </a:xfrm>
            <a:custGeom>
              <a:avLst/>
              <a:gdLst/>
              <a:ahLst/>
              <a:cxnLst/>
              <a:rect l="l" t="t" r="r" b="b"/>
              <a:pathLst>
                <a:path w="4981575" h="4914265">
                  <a:moveTo>
                    <a:pt x="4981387" y="2423413"/>
                  </a:moveTo>
                  <a:lnTo>
                    <a:pt x="4981387" y="0"/>
                  </a:lnTo>
                  <a:lnTo>
                    <a:pt x="4355448" y="0"/>
                  </a:lnTo>
                  <a:lnTo>
                    <a:pt x="4355448" y="2423413"/>
                  </a:lnTo>
                  <a:lnTo>
                    <a:pt x="4355448" y="2424994"/>
                  </a:lnTo>
                  <a:lnTo>
                    <a:pt x="4355186" y="2426512"/>
                  </a:lnTo>
                  <a:lnTo>
                    <a:pt x="4355176" y="2428093"/>
                  </a:lnTo>
                  <a:lnTo>
                    <a:pt x="4355176" y="2428271"/>
                  </a:lnTo>
                  <a:lnTo>
                    <a:pt x="4355207" y="2428449"/>
                  </a:lnTo>
                  <a:lnTo>
                    <a:pt x="4355207" y="2428638"/>
                  </a:lnTo>
                  <a:lnTo>
                    <a:pt x="4354412" y="2480420"/>
                  </a:lnTo>
                  <a:lnTo>
                    <a:pt x="4352116" y="2531820"/>
                  </a:lnTo>
                  <a:lnTo>
                    <a:pt x="4348449" y="2582855"/>
                  </a:lnTo>
                  <a:lnTo>
                    <a:pt x="4343543" y="2633542"/>
                  </a:lnTo>
                  <a:lnTo>
                    <a:pt x="4342171" y="2641647"/>
                  </a:lnTo>
                  <a:lnTo>
                    <a:pt x="4341679" y="2645772"/>
                  </a:lnTo>
                  <a:lnTo>
                    <a:pt x="4335514" y="2693859"/>
                  </a:lnTo>
                  <a:lnTo>
                    <a:pt x="4328148" y="2741558"/>
                  </a:lnTo>
                  <a:lnTo>
                    <a:pt x="4319598" y="2788854"/>
                  </a:lnTo>
                  <a:lnTo>
                    <a:pt x="4309877" y="2835731"/>
                  </a:lnTo>
                  <a:lnTo>
                    <a:pt x="4299003" y="2882172"/>
                  </a:lnTo>
                  <a:lnTo>
                    <a:pt x="4286991" y="2928163"/>
                  </a:lnTo>
                  <a:lnTo>
                    <a:pt x="4273857" y="2973686"/>
                  </a:lnTo>
                  <a:lnTo>
                    <a:pt x="4259616" y="3018726"/>
                  </a:lnTo>
                  <a:lnTo>
                    <a:pt x="4244285" y="3063268"/>
                  </a:lnTo>
                  <a:lnTo>
                    <a:pt x="4227879" y="3107295"/>
                  </a:lnTo>
                  <a:lnTo>
                    <a:pt x="4210413" y="3150792"/>
                  </a:lnTo>
                  <a:lnTo>
                    <a:pt x="4191904" y="3193742"/>
                  </a:lnTo>
                  <a:lnTo>
                    <a:pt x="4172368" y="3236130"/>
                  </a:lnTo>
                  <a:lnTo>
                    <a:pt x="4151819" y="3277940"/>
                  </a:lnTo>
                  <a:lnTo>
                    <a:pt x="4130274" y="3319156"/>
                  </a:lnTo>
                  <a:lnTo>
                    <a:pt x="4107749" y="3359761"/>
                  </a:lnTo>
                  <a:lnTo>
                    <a:pt x="4084260" y="3399742"/>
                  </a:lnTo>
                  <a:lnTo>
                    <a:pt x="4059821" y="3439080"/>
                  </a:lnTo>
                  <a:lnTo>
                    <a:pt x="4034449" y="3477761"/>
                  </a:lnTo>
                  <a:lnTo>
                    <a:pt x="4008160" y="3515768"/>
                  </a:lnTo>
                  <a:lnTo>
                    <a:pt x="3980969" y="3553086"/>
                  </a:lnTo>
                  <a:lnTo>
                    <a:pt x="3952893" y="3589698"/>
                  </a:lnTo>
                  <a:lnTo>
                    <a:pt x="3923946" y="3625590"/>
                  </a:lnTo>
                  <a:lnTo>
                    <a:pt x="3894144" y="3660744"/>
                  </a:lnTo>
                  <a:lnTo>
                    <a:pt x="3863505" y="3695146"/>
                  </a:lnTo>
                  <a:lnTo>
                    <a:pt x="3832042" y="3728779"/>
                  </a:lnTo>
                  <a:lnTo>
                    <a:pt x="3799772" y="3761627"/>
                  </a:lnTo>
                  <a:lnTo>
                    <a:pt x="3766711" y="3793674"/>
                  </a:lnTo>
                  <a:lnTo>
                    <a:pt x="3732874" y="3824905"/>
                  </a:lnTo>
                  <a:lnTo>
                    <a:pt x="3698277" y="3855304"/>
                  </a:lnTo>
                  <a:lnTo>
                    <a:pt x="3662937" y="3884855"/>
                  </a:lnTo>
                  <a:lnTo>
                    <a:pt x="3626868" y="3913541"/>
                  </a:lnTo>
                  <a:lnTo>
                    <a:pt x="3590086" y="3941347"/>
                  </a:lnTo>
                  <a:lnTo>
                    <a:pt x="3552607" y="3968258"/>
                  </a:lnTo>
                  <a:lnTo>
                    <a:pt x="3514448" y="3994257"/>
                  </a:lnTo>
                  <a:lnTo>
                    <a:pt x="3475623" y="4019328"/>
                  </a:lnTo>
                  <a:lnTo>
                    <a:pt x="3436148" y="4043456"/>
                  </a:lnTo>
                  <a:lnTo>
                    <a:pt x="3396040" y="4066624"/>
                  </a:lnTo>
                  <a:lnTo>
                    <a:pt x="3355314" y="4088817"/>
                  </a:lnTo>
                  <a:lnTo>
                    <a:pt x="3313985" y="4110019"/>
                  </a:lnTo>
                  <a:lnTo>
                    <a:pt x="3272070" y="4130213"/>
                  </a:lnTo>
                  <a:lnTo>
                    <a:pt x="3229584" y="4149385"/>
                  </a:lnTo>
                  <a:lnTo>
                    <a:pt x="3186543" y="4167518"/>
                  </a:lnTo>
                  <a:lnTo>
                    <a:pt x="3142962" y="4184596"/>
                  </a:lnTo>
                  <a:lnTo>
                    <a:pt x="3098858" y="4200603"/>
                  </a:lnTo>
                  <a:lnTo>
                    <a:pt x="3054247" y="4215524"/>
                  </a:lnTo>
                  <a:lnTo>
                    <a:pt x="3009143" y="4229343"/>
                  </a:lnTo>
                  <a:lnTo>
                    <a:pt x="2963563" y="4242043"/>
                  </a:lnTo>
                  <a:lnTo>
                    <a:pt x="2917522" y="4253609"/>
                  </a:lnTo>
                  <a:lnTo>
                    <a:pt x="2871037" y="4264025"/>
                  </a:lnTo>
                  <a:lnTo>
                    <a:pt x="2824123" y="4273276"/>
                  </a:lnTo>
                  <a:lnTo>
                    <a:pt x="2776795" y="4281344"/>
                  </a:lnTo>
                  <a:lnTo>
                    <a:pt x="2729070" y="4288215"/>
                  </a:lnTo>
                  <a:lnTo>
                    <a:pt x="2680963" y="4293872"/>
                  </a:lnTo>
                  <a:lnTo>
                    <a:pt x="2632491" y="4298299"/>
                  </a:lnTo>
                  <a:lnTo>
                    <a:pt x="2583668" y="4301482"/>
                  </a:lnTo>
                  <a:lnTo>
                    <a:pt x="2534510" y="4303403"/>
                  </a:lnTo>
                  <a:lnTo>
                    <a:pt x="2485034" y="4304046"/>
                  </a:lnTo>
                  <a:lnTo>
                    <a:pt x="2436764" y="4303434"/>
                  </a:lnTo>
                  <a:lnTo>
                    <a:pt x="2388796" y="4301606"/>
                  </a:lnTo>
                  <a:lnTo>
                    <a:pt x="2341143" y="4298578"/>
                  </a:lnTo>
                  <a:lnTo>
                    <a:pt x="2293821" y="4294364"/>
                  </a:lnTo>
                  <a:lnTo>
                    <a:pt x="2246844" y="4288979"/>
                  </a:lnTo>
                  <a:lnTo>
                    <a:pt x="2200227" y="4282438"/>
                  </a:lnTo>
                  <a:lnTo>
                    <a:pt x="2153985" y="4274755"/>
                  </a:lnTo>
                  <a:lnTo>
                    <a:pt x="2108132" y="4265945"/>
                  </a:lnTo>
                  <a:lnTo>
                    <a:pt x="2062683" y="4256023"/>
                  </a:lnTo>
                  <a:lnTo>
                    <a:pt x="2017652" y="4245004"/>
                  </a:lnTo>
                  <a:lnTo>
                    <a:pt x="1973055" y="4232902"/>
                  </a:lnTo>
                  <a:lnTo>
                    <a:pt x="1928906" y="4219732"/>
                  </a:lnTo>
                  <a:lnTo>
                    <a:pt x="1885220" y="4205509"/>
                  </a:lnTo>
                  <a:lnTo>
                    <a:pt x="1842011" y="4190247"/>
                  </a:lnTo>
                  <a:lnTo>
                    <a:pt x="1799294" y="4173962"/>
                  </a:lnTo>
                  <a:lnTo>
                    <a:pt x="1757084" y="4156667"/>
                  </a:lnTo>
                  <a:lnTo>
                    <a:pt x="1715395" y="4138379"/>
                  </a:lnTo>
                  <a:lnTo>
                    <a:pt x="1674242" y="4119111"/>
                  </a:lnTo>
                  <a:lnTo>
                    <a:pt x="1633641" y="4098878"/>
                  </a:lnTo>
                  <a:lnTo>
                    <a:pt x="1593605" y="4077695"/>
                  </a:lnTo>
                  <a:lnTo>
                    <a:pt x="1554149" y="4055576"/>
                  </a:lnTo>
                  <a:lnTo>
                    <a:pt x="1515288" y="4032537"/>
                  </a:lnTo>
                  <a:lnTo>
                    <a:pt x="1477037" y="4008592"/>
                  </a:lnTo>
                  <a:lnTo>
                    <a:pt x="1439410" y="3983756"/>
                  </a:lnTo>
                  <a:lnTo>
                    <a:pt x="1402422" y="3958043"/>
                  </a:lnTo>
                  <a:lnTo>
                    <a:pt x="1366087" y="3931469"/>
                  </a:lnTo>
                  <a:lnTo>
                    <a:pt x="1330421" y="3904048"/>
                  </a:lnTo>
                  <a:lnTo>
                    <a:pt x="1295438" y="3875794"/>
                  </a:lnTo>
                  <a:lnTo>
                    <a:pt x="1261153" y="3846723"/>
                  </a:lnTo>
                  <a:lnTo>
                    <a:pt x="1227580" y="3816849"/>
                  </a:lnTo>
                  <a:lnTo>
                    <a:pt x="1194734" y="3786187"/>
                  </a:lnTo>
                  <a:lnTo>
                    <a:pt x="1162630" y="3754752"/>
                  </a:lnTo>
                  <a:lnTo>
                    <a:pt x="1131283" y="3722558"/>
                  </a:lnTo>
                  <a:lnTo>
                    <a:pt x="1100707" y="3689620"/>
                  </a:lnTo>
                  <a:lnTo>
                    <a:pt x="1070916" y="3655953"/>
                  </a:lnTo>
                  <a:lnTo>
                    <a:pt x="1041926" y="3621572"/>
                  </a:lnTo>
                  <a:lnTo>
                    <a:pt x="1013752" y="3586490"/>
                  </a:lnTo>
                  <a:lnTo>
                    <a:pt x="986407" y="3550724"/>
                  </a:lnTo>
                  <a:lnTo>
                    <a:pt x="959907" y="3514288"/>
                  </a:lnTo>
                  <a:lnTo>
                    <a:pt x="934266" y="3477196"/>
                  </a:lnTo>
                  <a:lnTo>
                    <a:pt x="909500" y="3439464"/>
                  </a:lnTo>
                  <a:lnTo>
                    <a:pt x="885621" y="3401105"/>
                  </a:lnTo>
                  <a:lnTo>
                    <a:pt x="862647" y="3362135"/>
                  </a:lnTo>
                  <a:lnTo>
                    <a:pt x="840590" y="3322569"/>
                  </a:lnTo>
                  <a:lnTo>
                    <a:pt x="819466" y="3282420"/>
                  </a:lnTo>
                  <a:lnTo>
                    <a:pt x="799290" y="3241705"/>
                  </a:lnTo>
                  <a:lnTo>
                    <a:pt x="780076" y="3200437"/>
                  </a:lnTo>
                  <a:lnTo>
                    <a:pt x="761838" y="3158631"/>
                  </a:lnTo>
                  <a:lnTo>
                    <a:pt x="744592" y="3116303"/>
                  </a:lnTo>
                  <a:lnTo>
                    <a:pt x="728352" y="3073466"/>
                  </a:lnTo>
                  <a:lnTo>
                    <a:pt x="713133" y="3030136"/>
                  </a:lnTo>
                  <a:lnTo>
                    <a:pt x="698950" y="2986327"/>
                  </a:lnTo>
                  <a:lnTo>
                    <a:pt x="685817" y="2942054"/>
                  </a:lnTo>
                  <a:lnTo>
                    <a:pt x="673749" y="2897331"/>
                  </a:lnTo>
                  <a:lnTo>
                    <a:pt x="662760" y="2852174"/>
                  </a:lnTo>
                  <a:lnTo>
                    <a:pt x="652866" y="2806598"/>
                  </a:lnTo>
                  <a:lnTo>
                    <a:pt x="644081" y="2760616"/>
                  </a:lnTo>
                  <a:lnTo>
                    <a:pt x="636419" y="2714244"/>
                  </a:lnTo>
                  <a:lnTo>
                    <a:pt x="629896" y="2667496"/>
                  </a:lnTo>
                  <a:lnTo>
                    <a:pt x="624526" y="2620387"/>
                  </a:lnTo>
                  <a:lnTo>
                    <a:pt x="620324" y="2572932"/>
                  </a:lnTo>
                  <a:lnTo>
                    <a:pt x="617304" y="2525146"/>
                  </a:lnTo>
                  <a:lnTo>
                    <a:pt x="615482" y="2477043"/>
                  </a:lnTo>
                  <a:lnTo>
                    <a:pt x="614871" y="2428638"/>
                  </a:lnTo>
                  <a:lnTo>
                    <a:pt x="615459" y="2398995"/>
                  </a:lnTo>
                  <a:lnTo>
                    <a:pt x="616934" y="2369580"/>
                  </a:lnTo>
                  <a:lnTo>
                    <a:pt x="618864" y="2340282"/>
                  </a:lnTo>
                  <a:lnTo>
                    <a:pt x="620818" y="2310987"/>
                  </a:lnTo>
                  <a:lnTo>
                    <a:pt x="0" y="2310987"/>
                  </a:lnTo>
                  <a:lnTo>
                    <a:pt x="0" y="2423413"/>
                  </a:lnTo>
                  <a:lnTo>
                    <a:pt x="462" y="2471774"/>
                  </a:lnTo>
                  <a:lnTo>
                    <a:pt x="1844" y="2519914"/>
                  </a:lnTo>
                  <a:lnTo>
                    <a:pt x="4137" y="2567825"/>
                  </a:lnTo>
                  <a:lnTo>
                    <a:pt x="7333" y="2615498"/>
                  </a:lnTo>
                  <a:lnTo>
                    <a:pt x="11422" y="2662925"/>
                  </a:lnTo>
                  <a:lnTo>
                    <a:pt x="16398" y="2710098"/>
                  </a:lnTo>
                  <a:lnTo>
                    <a:pt x="22251" y="2757007"/>
                  </a:lnTo>
                  <a:lnTo>
                    <a:pt x="28973" y="2803646"/>
                  </a:lnTo>
                  <a:lnTo>
                    <a:pt x="36555" y="2850004"/>
                  </a:lnTo>
                  <a:lnTo>
                    <a:pt x="44990" y="2896075"/>
                  </a:lnTo>
                  <a:lnTo>
                    <a:pt x="54268" y="2941848"/>
                  </a:lnTo>
                  <a:lnTo>
                    <a:pt x="64382" y="2987317"/>
                  </a:lnTo>
                  <a:lnTo>
                    <a:pt x="75322" y="3032472"/>
                  </a:lnTo>
                  <a:lnTo>
                    <a:pt x="87081" y="3077306"/>
                  </a:lnTo>
                  <a:lnTo>
                    <a:pt x="99650" y="3121809"/>
                  </a:lnTo>
                  <a:lnTo>
                    <a:pt x="113021" y="3165973"/>
                  </a:lnTo>
                  <a:lnTo>
                    <a:pt x="127185" y="3209790"/>
                  </a:lnTo>
                  <a:lnTo>
                    <a:pt x="142133" y="3253252"/>
                  </a:lnTo>
                  <a:lnTo>
                    <a:pt x="157858" y="3296350"/>
                  </a:lnTo>
                  <a:lnTo>
                    <a:pt x="174351" y="3339075"/>
                  </a:lnTo>
                  <a:lnTo>
                    <a:pt x="191604" y="3381420"/>
                  </a:lnTo>
                  <a:lnTo>
                    <a:pt x="209607" y="3423375"/>
                  </a:lnTo>
                  <a:lnTo>
                    <a:pt x="228354" y="3464933"/>
                  </a:lnTo>
                  <a:lnTo>
                    <a:pt x="247835" y="3506085"/>
                  </a:lnTo>
                  <a:lnTo>
                    <a:pt x="268041" y="3546822"/>
                  </a:lnTo>
                  <a:lnTo>
                    <a:pt x="288965" y="3587136"/>
                  </a:lnTo>
                  <a:lnTo>
                    <a:pt x="310599" y="3627019"/>
                  </a:lnTo>
                  <a:lnTo>
                    <a:pt x="332932" y="3666463"/>
                  </a:lnTo>
                  <a:lnTo>
                    <a:pt x="355959" y="3705458"/>
                  </a:lnTo>
                  <a:lnTo>
                    <a:pt x="379668" y="3743996"/>
                  </a:lnTo>
                  <a:lnTo>
                    <a:pt x="404054" y="3782070"/>
                  </a:lnTo>
                  <a:lnTo>
                    <a:pt x="429106" y="3819670"/>
                  </a:lnTo>
                  <a:lnTo>
                    <a:pt x="454817" y="3856789"/>
                  </a:lnTo>
                  <a:lnTo>
                    <a:pt x="481178" y="3893417"/>
                  </a:lnTo>
                  <a:lnTo>
                    <a:pt x="508181" y="3929546"/>
                  </a:lnTo>
                  <a:lnTo>
                    <a:pt x="535817" y="3965169"/>
                  </a:lnTo>
                  <a:lnTo>
                    <a:pt x="564078" y="4000275"/>
                  </a:lnTo>
                  <a:lnTo>
                    <a:pt x="592956" y="4034858"/>
                  </a:lnTo>
                  <a:lnTo>
                    <a:pt x="622441" y="4068909"/>
                  </a:lnTo>
                  <a:lnTo>
                    <a:pt x="652527" y="4102419"/>
                  </a:lnTo>
                  <a:lnTo>
                    <a:pt x="683203" y="4135380"/>
                  </a:lnTo>
                  <a:lnTo>
                    <a:pt x="714463" y="4167783"/>
                  </a:lnTo>
                  <a:lnTo>
                    <a:pt x="746297" y="4199620"/>
                  </a:lnTo>
                  <a:lnTo>
                    <a:pt x="778697" y="4230883"/>
                  </a:lnTo>
                  <a:lnTo>
                    <a:pt x="811654" y="4261562"/>
                  </a:lnTo>
                  <a:lnTo>
                    <a:pt x="845161" y="4291651"/>
                  </a:lnTo>
                  <a:lnTo>
                    <a:pt x="879208" y="4321140"/>
                  </a:lnTo>
                  <a:lnTo>
                    <a:pt x="913788" y="4350021"/>
                  </a:lnTo>
                  <a:lnTo>
                    <a:pt x="948892" y="4378285"/>
                  </a:lnTo>
                  <a:lnTo>
                    <a:pt x="984511" y="4405924"/>
                  </a:lnTo>
                  <a:lnTo>
                    <a:pt x="1020637" y="4432930"/>
                  </a:lnTo>
                  <a:lnTo>
                    <a:pt x="1057262" y="4459294"/>
                  </a:lnTo>
                  <a:lnTo>
                    <a:pt x="1094378" y="4485008"/>
                  </a:lnTo>
                  <a:lnTo>
                    <a:pt x="1131975" y="4510064"/>
                  </a:lnTo>
                  <a:lnTo>
                    <a:pt x="1170046" y="4534452"/>
                  </a:lnTo>
                  <a:lnTo>
                    <a:pt x="1208582" y="4558165"/>
                  </a:lnTo>
                  <a:lnTo>
                    <a:pt x="1247574" y="4581194"/>
                  </a:lnTo>
                  <a:lnTo>
                    <a:pt x="1287014" y="4603531"/>
                  </a:lnTo>
                  <a:lnTo>
                    <a:pt x="1326895" y="4625167"/>
                  </a:lnTo>
                  <a:lnTo>
                    <a:pt x="1367206" y="4646094"/>
                  </a:lnTo>
                  <a:lnTo>
                    <a:pt x="1407941" y="4666303"/>
                  </a:lnTo>
                  <a:lnTo>
                    <a:pt x="1449090" y="4685786"/>
                  </a:lnTo>
                  <a:lnTo>
                    <a:pt x="1490646" y="4704535"/>
                  </a:lnTo>
                  <a:lnTo>
                    <a:pt x="1532599" y="4722542"/>
                  </a:lnTo>
                  <a:lnTo>
                    <a:pt x="1574941" y="4739797"/>
                  </a:lnTo>
                  <a:lnTo>
                    <a:pt x="1617664" y="4756292"/>
                  </a:lnTo>
                  <a:lnTo>
                    <a:pt x="1660760" y="4772019"/>
                  </a:lnTo>
                  <a:lnTo>
                    <a:pt x="1704220" y="4786970"/>
                  </a:lnTo>
                  <a:lnTo>
                    <a:pt x="1748035" y="4801136"/>
                  </a:lnTo>
                  <a:lnTo>
                    <a:pt x="1792198" y="4814508"/>
                  </a:lnTo>
                  <a:lnTo>
                    <a:pt x="1836700" y="4827079"/>
                  </a:lnTo>
                  <a:lnTo>
                    <a:pt x="1881532" y="4838840"/>
                  </a:lnTo>
                  <a:lnTo>
                    <a:pt x="1926685" y="4849782"/>
                  </a:lnTo>
                  <a:lnTo>
                    <a:pt x="1972153" y="4859897"/>
                  </a:lnTo>
                  <a:lnTo>
                    <a:pt x="2017925" y="4869177"/>
                  </a:lnTo>
                  <a:lnTo>
                    <a:pt x="2063995" y="4877613"/>
                  </a:lnTo>
                  <a:lnTo>
                    <a:pt x="2110352" y="4885196"/>
                  </a:lnTo>
                  <a:lnTo>
                    <a:pt x="2156990" y="4891919"/>
                  </a:lnTo>
                  <a:lnTo>
                    <a:pt x="2203899" y="4897773"/>
                  </a:lnTo>
                  <a:lnTo>
                    <a:pt x="2251071" y="4902750"/>
                  </a:lnTo>
                  <a:lnTo>
                    <a:pt x="2298498" y="4906840"/>
                  </a:lnTo>
                  <a:lnTo>
                    <a:pt x="2346171" y="4910036"/>
                  </a:lnTo>
                  <a:lnTo>
                    <a:pt x="2394082" y="4912330"/>
                  </a:lnTo>
                  <a:lnTo>
                    <a:pt x="2442222" y="4913712"/>
                  </a:lnTo>
                  <a:lnTo>
                    <a:pt x="2490583" y="4914174"/>
                  </a:lnTo>
                  <a:lnTo>
                    <a:pt x="2538952" y="4913712"/>
                  </a:lnTo>
                  <a:lnTo>
                    <a:pt x="2587100" y="4912330"/>
                  </a:lnTo>
                  <a:lnTo>
                    <a:pt x="2635018" y="4910036"/>
                  </a:lnTo>
                  <a:lnTo>
                    <a:pt x="2682698" y="4906840"/>
                  </a:lnTo>
                  <a:lnTo>
                    <a:pt x="2730132" y="4902750"/>
                  </a:lnTo>
                  <a:lnTo>
                    <a:pt x="2777311" y="4897773"/>
                  </a:lnTo>
                  <a:lnTo>
                    <a:pt x="2824227" y="4891919"/>
                  </a:lnTo>
                  <a:lnTo>
                    <a:pt x="2870871" y="4885196"/>
                  </a:lnTo>
                  <a:lnTo>
                    <a:pt x="2917235" y="4877613"/>
                  </a:lnTo>
                  <a:lnTo>
                    <a:pt x="2963310" y="4869177"/>
                  </a:lnTo>
                  <a:lnTo>
                    <a:pt x="3009089" y="4859897"/>
                  </a:lnTo>
                  <a:lnTo>
                    <a:pt x="3054562" y="4849782"/>
                  </a:lnTo>
                  <a:lnTo>
                    <a:pt x="3099721" y="4838840"/>
                  </a:lnTo>
                  <a:lnTo>
                    <a:pt x="3144559" y="4827079"/>
                  </a:lnTo>
                  <a:lnTo>
                    <a:pt x="3189066" y="4814508"/>
                  </a:lnTo>
                  <a:lnTo>
                    <a:pt x="3233233" y="4801136"/>
                  </a:lnTo>
                  <a:lnTo>
                    <a:pt x="3277054" y="4786970"/>
                  </a:lnTo>
                  <a:lnTo>
                    <a:pt x="3320519" y="4772019"/>
                  </a:lnTo>
                  <a:lnTo>
                    <a:pt x="3363619" y="4756292"/>
                  </a:lnTo>
                  <a:lnTo>
                    <a:pt x="3406347" y="4739797"/>
                  </a:lnTo>
                  <a:lnTo>
                    <a:pt x="3448694" y="4722542"/>
                  </a:lnTo>
                  <a:lnTo>
                    <a:pt x="3490651" y="4704535"/>
                  </a:lnTo>
                  <a:lnTo>
                    <a:pt x="3532211" y="4685786"/>
                  </a:lnTo>
                  <a:lnTo>
                    <a:pt x="3573364" y="4666303"/>
                  </a:lnTo>
                  <a:lnTo>
                    <a:pt x="3614103" y="4646094"/>
                  </a:lnTo>
                  <a:lnTo>
                    <a:pt x="3654418" y="4625167"/>
                  </a:lnTo>
                  <a:lnTo>
                    <a:pt x="3694302" y="4603531"/>
                  </a:lnTo>
                  <a:lnTo>
                    <a:pt x="3733746" y="4581194"/>
                  </a:lnTo>
                  <a:lnTo>
                    <a:pt x="3772742" y="4558165"/>
                  </a:lnTo>
                  <a:lnTo>
                    <a:pt x="3811281" y="4534452"/>
                  </a:lnTo>
                  <a:lnTo>
                    <a:pt x="3849355" y="4510064"/>
                  </a:lnTo>
                  <a:lnTo>
                    <a:pt x="3886955" y="4485008"/>
                  </a:lnTo>
                  <a:lnTo>
                    <a:pt x="3924074" y="4459294"/>
                  </a:lnTo>
                  <a:lnTo>
                    <a:pt x="3960702" y="4432930"/>
                  </a:lnTo>
                  <a:lnTo>
                    <a:pt x="3996831" y="4405924"/>
                  </a:lnTo>
                  <a:lnTo>
                    <a:pt x="4032453" y="4378285"/>
                  </a:lnTo>
                  <a:lnTo>
                    <a:pt x="4067559" y="4350021"/>
                  </a:lnTo>
                  <a:lnTo>
                    <a:pt x="4102141" y="4321140"/>
                  </a:lnTo>
                  <a:lnTo>
                    <a:pt x="4136191" y="4291651"/>
                  </a:lnTo>
                  <a:lnTo>
                    <a:pt x="4169700" y="4261562"/>
                  </a:lnTo>
                  <a:lnTo>
                    <a:pt x="4202660" y="4230883"/>
                  </a:lnTo>
                  <a:lnTo>
                    <a:pt x="4235061" y="4199620"/>
                  </a:lnTo>
                  <a:lnTo>
                    <a:pt x="4266897" y="4167783"/>
                  </a:lnTo>
                  <a:lnTo>
                    <a:pt x="4298159" y="4135380"/>
                  </a:lnTo>
                  <a:lnTo>
                    <a:pt x="4328837" y="4102419"/>
                  </a:lnTo>
                  <a:lnTo>
                    <a:pt x="4358924" y="4068909"/>
                  </a:lnTo>
                  <a:lnTo>
                    <a:pt x="4388411" y="4034858"/>
                  </a:lnTo>
                  <a:lnTo>
                    <a:pt x="4417290" y="4000275"/>
                  </a:lnTo>
                  <a:lnTo>
                    <a:pt x="4445553" y="3965169"/>
                  </a:lnTo>
                  <a:lnTo>
                    <a:pt x="4473190" y="3929546"/>
                  </a:lnTo>
                  <a:lnTo>
                    <a:pt x="4500194" y="3893417"/>
                  </a:lnTo>
                  <a:lnTo>
                    <a:pt x="4526557" y="3856789"/>
                  </a:lnTo>
                  <a:lnTo>
                    <a:pt x="4552269" y="3819670"/>
                  </a:lnTo>
                  <a:lnTo>
                    <a:pt x="4577322" y="3782070"/>
                  </a:lnTo>
                  <a:lnTo>
                    <a:pt x="4601708" y="3743996"/>
                  </a:lnTo>
                  <a:lnTo>
                    <a:pt x="4625419" y="3705458"/>
                  </a:lnTo>
                  <a:lnTo>
                    <a:pt x="4648446" y="3666463"/>
                  </a:lnTo>
                  <a:lnTo>
                    <a:pt x="4670781" y="3627019"/>
                  </a:lnTo>
                  <a:lnTo>
                    <a:pt x="4692415" y="3587136"/>
                  </a:lnTo>
                  <a:lnTo>
                    <a:pt x="4713340" y="3546822"/>
                  </a:lnTo>
                  <a:lnTo>
                    <a:pt x="4733547" y="3506085"/>
                  </a:lnTo>
                  <a:lnTo>
                    <a:pt x="4753028" y="3464933"/>
                  </a:lnTo>
                  <a:lnTo>
                    <a:pt x="4771775" y="3423375"/>
                  </a:lnTo>
                  <a:lnTo>
                    <a:pt x="4789780" y="3381420"/>
                  </a:lnTo>
                  <a:lnTo>
                    <a:pt x="4807033" y="3339075"/>
                  </a:lnTo>
                  <a:lnTo>
                    <a:pt x="4823526" y="3296350"/>
                  </a:lnTo>
                  <a:lnTo>
                    <a:pt x="4839251" y="3253252"/>
                  </a:lnTo>
                  <a:lnTo>
                    <a:pt x="4854200" y="3209790"/>
                  </a:lnTo>
                  <a:lnTo>
                    <a:pt x="4868364" y="3165973"/>
                  </a:lnTo>
                  <a:lnTo>
                    <a:pt x="4881735" y="3121809"/>
                  </a:lnTo>
                  <a:lnTo>
                    <a:pt x="4894304" y="3077306"/>
                  </a:lnTo>
                  <a:lnTo>
                    <a:pt x="4906064" y="3032472"/>
                  </a:lnTo>
                  <a:lnTo>
                    <a:pt x="4917004" y="2987317"/>
                  </a:lnTo>
                  <a:lnTo>
                    <a:pt x="4927118" y="2941848"/>
                  </a:lnTo>
                  <a:lnTo>
                    <a:pt x="4936396" y="2896075"/>
                  </a:lnTo>
                  <a:lnTo>
                    <a:pt x="4944831" y="2850004"/>
                  </a:lnTo>
                  <a:lnTo>
                    <a:pt x="4952414" y="2803646"/>
                  </a:lnTo>
                  <a:lnTo>
                    <a:pt x="4959135" y="2757007"/>
                  </a:lnTo>
                  <a:lnTo>
                    <a:pt x="4964989" y="2710098"/>
                  </a:lnTo>
                  <a:lnTo>
                    <a:pt x="4969964" y="2662925"/>
                  </a:lnTo>
                  <a:lnTo>
                    <a:pt x="4974054" y="2615498"/>
                  </a:lnTo>
                  <a:lnTo>
                    <a:pt x="4977250" y="2567825"/>
                  </a:lnTo>
                  <a:lnTo>
                    <a:pt x="4979543" y="2519914"/>
                  </a:lnTo>
                  <a:lnTo>
                    <a:pt x="4980925" y="2471774"/>
                  </a:lnTo>
                  <a:lnTo>
                    <a:pt x="4981387" y="2423413"/>
                  </a:lnTo>
                  <a:close/>
                </a:path>
              </a:pathLst>
            </a:custGeom>
            <a:ln w="46878">
              <a:solidFill>
                <a:srgbClr val="FFFFFF"/>
              </a:solidFill>
            </a:ln>
          </p:spPr>
          <p:txBody>
            <a:bodyPr wrap="square" lIns="0" tIns="0" rIns="0" bIns="0" rtlCol="0"/>
            <a:lstStyle/>
            <a:p>
              <a:endParaRPr lang="en-GB" noProof="0" dirty="0"/>
            </a:p>
          </p:txBody>
        </p:sp>
        <p:sp>
          <p:nvSpPr>
            <p:cNvPr id="6" name="object 6">
              <a:extLst>
                <a:ext uri="{FF2B5EF4-FFF2-40B4-BE49-F238E27FC236}">
                  <a16:creationId xmlns:a16="http://schemas.microsoft.com/office/drawing/2014/main" id="{C26B372D-844F-FDAC-0AC5-735F8964B522}"/>
                </a:ext>
              </a:extLst>
            </p:cNvPr>
            <p:cNvSpPr/>
            <p:nvPr/>
          </p:nvSpPr>
          <p:spPr>
            <a:xfrm>
              <a:off x="2065750" y="1994167"/>
              <a:ext cx="630555" cy="3968750"/>
            </a:xfrm>
            <a:custGeom>
              <a:avLst/>
              <a:gdLst/>
              <a:ahLst/>
              <a:cxnLst/>
              <a:rect l="l" t="t" r="r" b="b"/>
              <a:pathLst>
                <a:path w="630555" h="3968750">
                  <a:moveTo>
                    <a:pt x="630242" y="3634884"/>
                  </a:moveTo>
                  <a:lnTo>
                    <a:pt x="630242" y="3624989"/>
                  </a:lnTo>
                  <a:lnTo>
                    <a:pt x="630106" y="3625104"/>
                  </a:lnTo>
                  <a:lnTo>
                    <a:pt x="629855" y="3625334"/>
                  </a:lnTo>
                  <a:lnTo>
                    <a:pt x="629855" y="0"/>
                  </a:lnTo>
                  <a:lnTo>
                    <a:pt x="2565" y="0"/>
                  </a:lnTo>
                  <a:lnTo>
                    <a:pt x="0" y="2250601"/>
                  </a:lnTo>
                  <a:lnTo>
                    <a:pt x="0" y="3968633"/>
                  </a:lnTo>
                  <a:lnTo>
                    <a:pt x="49735" y="3952837"/>
                  </a:lnTo>
                  <a:lnTo>
                    <a:pt x="98845" y="3935736"/>
                  </a:lnTo>
                  <a:lnTo>
                    <a:pt x="147304" y="3917346"/>
                  </a:lnTo>
                  <a:lnTo>
                    <a:pt x="195086" y="3897684"/>
                  </a:lnTo>
                  <a:lnTo>
                    <a:pt x="242168" y="3876768"/>
                  </a:lnTo>
                  <a:lnTo>
                    <a:pt x="288524" y="3854613"/>
                  </a:lnTo>
                  <a:lnTo>
                    <a:pt x="334129" y="3831239"/>
                  </a:lnTo>
                  <a:lnTo>
                    <a:pt x="378959" y="3806661"/>
                  </a:lnTo>
                  <a:lnTo>
                    <a:pt x="422987" y="3780897"/>
                  </a:lnTo>
                  <a:lnTo>
                    <a:pt x="466190" y="3753964"/>
                  </a:lnTo>
                  <a:lnTo>
                    <a:pt x="508541" y="3725879"/>
                  </a:lnTo>
                  <a:lnTo>
                    <a:pt x="550017" y="3696659"/>
                  </a:lnTo>
                  <a:lnTo>
                    <a:pt x="590593" y="3666322"/>
                  </a:lnTo>
                  <a:lnTo>
                    <a:pt x="630242" y="3634884"/>
                  </a:lnTo>
                  <a:close/>
                </a:path>
              </a:pathLst>
            </a:custGeom>
            <a:ln w="46878">
              <a:solidFill>
                <a:srgbClr val="FFFFFF"/>
              </a:solidFill>
            </a:ln>
          </p:spPr>
          <p:txBody>
            <a:bodyPr wrap="square" lIns="0" tIns="0" rIns="0" bIns="0" rtlCol="0"/>
            <a:lstStyle/>
            <a:p>
              <a:endParaRPr lang="en-GB" noProof="0" dirty="0"/>
            </a:p>
          </p:txBody>
        </p:sp>
        <p:sp>
          <p:nvSpPr>
            <p:cNvPr id="7" name="object 7">
              <a:extLst>
                <a:ext uri="{FF2B5EF4-FFF2-40B4-BE49-F238E27FC236}">
                  <a16:creationId xmlns:a16="http://schemas.microsoft.com/office/drawing/2014/main" id="{85CD5E35-7EE3-9A2A-9E32-888AD49933CE}"/>
                </a:ext>
              </a:extLst>
            </p:cNvPr>
            <p:cNvSpPr/>
            <p:nvPr/>
          </p:nvSpPr>
          <p:spPr>
            <a:xfrm>
              <a:off x="4264152" y="3362578"/>
              <a:ext cx="4406900" cy="677545"/>
            </a:xfrm>
            <a:custGeom>
              <a:avLst/>
              <a:gdLst/>
              <a:ahLst/>
              <a:cxnLst/>
              <a:rect l="l" t="t" r="r" b="b"/>
              <a:pathLst>
                <a:path w="4406900" h="677545">
                  <a:moveTo>
                    <a:pt x="4406829" y="0"/>
                  </a:moveTo>
                  <a:lnTo>
                    <a:pt x="0" y="0"/>
                  </a:lnTo>
                  <a:lnTo>
                    <a:pt x="0" y="677036"/>
                  </a:lnTo>
                  <a:lnTo>
                    <a:pt x="4406829" y="677036"/>
                  </a:lnTo>
                  <a:lnTo>
                    <a:pt x="4406829" y="0"/>
                  </a:lnTo>
                  <a:close/>
                </a:path>
              </a:pathLst>
            </a:custGeom>
            <a:ln w="46878">
              <a:solidFill>
                <a:srgbClr val="FFFFFF"/>
              </a:solidFill>
            </a:ln>
          </p:spPr>
          <p:txBody>
            <a:bodyPr wrap="square" lIns="0" tIns="0" rIns="0" bIns="0" rtlCol="0"/>
            <a:lstStyle/>
            <a:p>
              <a:endParaRPr lang="en-GB" noProof="0" dirty="0"/>
            </a:p>
          </p:txBody>
        </p:sp>
      </p:grpSp>
      <p:grpSp>
        <p:nvGrpSpPr>
          <p:cNvPr id="11" name="Gruppieren 10">
            <a:extLst>
              <a:ext uri="{FF2B5EF4-FFF2-40B4-BE49-F238E27FC236}">
                <a16:creationId xmlns:a16="http://schemas.microsoft.com/office/drawing/2014/main" id="{132F0F81-7C8D-58E7-0132-A93CD64174C7}"/>
              </a:ext>
            </a:extLst>
          </p:cNvPr>
          <p:cNvGrpSpPr/>
          <p:nvPr/>
        </p:nvGrpSpPr>
        <p:grpSpPr>
          <a:xfrm>
            <a:off x="908050" y="11226800"/>
            <a:ext cx="3970020" cy="721351"/>
            <a:chOff x="6775450" y="10693400"/>
            <a:chExt cx="3970020" cy="721351"/>
          </a:xfrm>
        </p:grpSpPr>
        <p:pic>
          <p:nvPicPr>
            <p:cNvPr id="12" name="Picture 2" descr="Europaflagge – Wikipedia">
              <a:extLst>
                <a:ext uri="{FF2B5EF4-FFF2-40B4-BE49-F238E27FC236}">
                  <a16:creationId xmlns:a16="http://schemas.microsoft.com/office/drawing/2014/main" id="{ABDD6D2C-FFDB-2564-A08E-599EF9B0EB0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5450" y="10728263"/>
              <a:ext cx="995349" cy="663566"/>
            </a:xfrm>
            <a:prstGeom prst="rect">
              <a:avLst/>
            </a:prstGeom>
            <a:noFill/>
            <a:extLst>
              <a:ext uri="{909E8E84-426E-40DD-AFC4-6F175D3DCCD1}">
                <a14:hiddenFill xmlns:a14="http://schemas.microsoft.com/office/drawing/2010/main">
                  <a:solidFill>
                    <a:srgbClr val="FFFFFF"/>
                  </a:solidFill>
                </a14:hiddenFill>
              </a:ext>
            </a:extLst>
          </p:spPr>
        </p:pic>
        <p:sp>
          <p:nvSpPr>
            <p:cNvPr id="13" name="object 8">
              <a:extLst>
                <a:ext uri="{FF2B5EF4-FFF2-40B4-BE49-F238E27FC236}">
                  <a16:creationId xmlns:a16="http://schemas.microsoft.com/office/drawing/2014/main" id="{3F9AF9BF-665A-44C0-FE67-3DEAEB866D15}"/>
                </a:ext>
              </a:extLst>
            </p:cNvPr>
            <p:cNvSpPr txBox="1"/>
            <p:nvPr/>
          </p:nvSpPr>
          <p:spPr>
            <a:xfrm>
              <a:off x="7918450" y="10693400"/>
              <a:ext cx="2827020" cy="721351"/>
            </a:xfrm>
            <a:prstGeom prst="rect">
              <a:avLst/>
            </a:prstGeom>
          </p:spPr>
          <p:txBody>
            <a:bodyPr vert="horz" wrap="square" lIns="0" tIns="13335" rIns="0" bIns="0" rtlCol="0">
              <a:spAutoFit/>
            </a:bodyPr>
            <a:lstStyle/>
            <a:p>
              <a:pPr marL="12700">
                <a:lnSpc>
                  <a:spcPct val="100000"/>
                </a:lnSpc>
                <a:spcBef>
                  <a:spcPts val="105"/>
                </a:spcBef>
              </a:pPr>
              <a:r>
                <a:rPr lang="en-GB" sz="2300" b="1" noProof="0" dirty="0">
                  <a:solidFill>
                    <a:srgbClr val="FFFFFF"/>
                  </a:solidFill>
                  <a:latin typeface="OpenSans-Semibold"/>
                  <a:cs typeface="OpenSans-Semibold"/>
                </a:rPr>
                <a:t>Co-funded by the</a:t>
              </a:r>
              <a:br>
                <a:rPr lang="en-GB" sz="2300" b="1" noProof="0" dirty="0">
                  <a:solidFill>
                    <a:srgbClr val="FFFFFF"/>
                  </a:solidFill>
                  <a:latin typeface="OpenSans-Semibold"/>
                  <a:cs typeface="OpenSans-Semibold"/>
                </a:rPr>
              </a:br>
              <a:r>
                <a:rPr lang="en-GB" sz="2300" b="1" noProof="0" dirty="0">
                  <a:solidFill>
                    <a:srgbClr val="FFFFFF"/>
                  </a:solidFill>
                  <a:latin typeface="OpenSans-Semibold"/>
                  <a:cs typeface="OpenSans-Semibold"/>
                </a:rPr>
                <a:t>European Union</a:t>
              </a:r>
              <a:endParaRPr lang="en-GB" sz="2300" noProof="0" dirty="0">
                <a:latin typeface="OpenSans-Semibold"/>
                <a:cs typeface="OpenSans-Semibold"/>
              </a:endParaRPr>
            </a:p>
          </p:txBody>
        </p:sp>
      </p:grpSp>
      <p:sp>
        <p:nvSpPr>
          <p:cNvPr id="8" name="Fußzeilenplatzhalter 7">
            <a:extLst>
              <a:ext uri="{FF2B5EF4-FFF2-40B4-BE49-F238E27FC236}">
                <a16:creationId xmlns:a16="http://schemas.microsoft.com/office/drawing/2014/main" id="{E06977EB-2437-9983-BE14-F9DB35B40853}"/>
              </a:ext>
            </a:extLst>
          </p:cNvPr>
          <p:cNvSpPr>
            <a:spLocks noGrp="1"/>
          </p:cNvSpPr>
          <p:nvPr>
            <p:ph type="ftr" sz="quarter" idx="5"/>
          </p:nvPr>
        </p:nvSpPr>
        <p:spPr>
          <a:xfrm>
            <a:off x="6835394" y="11952732"/>
            <a:ext cx="6433312" cy="276999"/>
          </a:xfrm>
        </p:spPr>
        <p:txBody>
          <a:bodyPr/>
          <a:lstStyle/>
          <a:p>
            <a:r>
              <a:rPr lang="en-US" noProof="0"/>
              <a:t>JUSTICE WITHOUT LITIGATION II - ECONOMIC PART</a:t>
            </a:r>
            <a:endParaRPr lang="en-GB" noProof="0" dirty="0"/>
          </a:p>
        </p:txBody>
      </p:sp>
      <p:sp>
        <p:nvSpPr>
          <p:cNvPr id="9" name="Foliennummernplatzhalter 8">
            <a:extLst>
              <a:ext uri="{FF2B5EF4-FFF2-40B4-BE49-F238E27FC236}">
                <a16:creationId xmlns:a16="http://schemas.microsoft.com/office/drawing/2014/main" id="{A7DD5A38-5703-F402-B921-F9B899D4B637}"/>
              </a:ext>
            </a:extLst>
          </p:cNvPr>
          <p:cNvSpPr>
            <a:spLocks noGrp="1"/>
          </p:cNvSpPr>
          <p:nvPr>
            <p:ph type="sldNum" sz="quarter" idx="7"/>
          </p:nvPr>
        </p:nvSpPr>
        <p:spPr>
          <a:xfrm>
            <a:off x="18662650" y="12162473"/>
            <a:ext cx="1047254" cy="223138"/>
          </a:xfrm>
        </p:spPr>
        <p:txBody>
          <a:bodyPr/>
          <a:lstStyle/>
          <a:p>
            <a:pPr marL="38100">
              <a:lnSpc>
                <a:spcPct val="100000"/>
              </a:lnSpc>
              <a:spcBef>
                <a:spcPts val="85"/>
              </a:spcBef>
            </a:pPr>
            <a:fld id="{81D60167-4931-47E6-BA6A-407CBD079E47}" type="slidenum">
              <a:rPr lang="en-GB" spc="15" noProof="0" smtClean="0"/>
              <a:t>15</a:t>
            </a:fld>
            <a:endParaRPr lang="en-GB" spc="15" noProof="0" dirty="0"/>
          </a:p>
        </p:txBody>
      </p:sp>
      <p:sp>
        <p:nvSpPr>
          <p:cNvPr id="10" name="Datumsplatzhalter 9">
            <a:extLst>
              <a:ext uri="{FF2B5EF4-FFF2-40B4-BE49-F238E27FC236}">
                <a16:creationId xmlns:a16="http://schemas.microsoft.com/office/drawing/2014/main" id="{C57601B6-E8FD-A6E1-6FF7-9AE05A01DA9B}"/>
              </a:ext>
            </a:extLst>
          </p:cNvPr>
          <p:cNvSpPr>
            <a:spLocks noGrp="1"/>
          </p:cNvSpPr>
          <p:nvPr>
            <p:ph type="dt" sz="half" idx="6"/>
          </p:nvPr>
        </p:nvSpPr>
        <p:spPr/>
        <p:txBody>
          <a:bodyPr/>
          <a:lstStyle/>
          <a:p>
            <a:r>
              <a:rPr lang="de-DE" noProof="0"/>
              <a:t>28th November 2025 | Ljubljana</a:t>
            </a:r>
            <a:endParaRPr lang="en-GB" noProof="0" dirty="0"/>
          </a:p>
        </p:txBody>
      </p:sp>
    </p:spTree>
    <p:extLst>
      <p:ext uri="{BB962C8B-B14F-4D97-AF65-F5344CB8AC3E}">
        <p14:creationId xmlns:p14="http://schemas.microsoft.com/office/powerpoint/2010/main" val="943579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DDF4944-E7CB-9210-EC11-99DB4EC6CD6A}"/>
              </a:ext>
            </a:extLst>
          </p:cNvPr>
          <p:cNvSpPr>
            <a:spLocks noGrp="1"/>
          </p:cNvSpPr>
          <p:nvPr>
            <p:ph type="title"/>
          </p:nvPr>
        </p:nvSpPr>
        <p:spPr/>
        <p:txBody>
          <a:bodyPr/>
          <a:lstStyle/>
          <a:p>
            <a:r>
              <a:rPr lang="en-GB" noProof="0" dirty="0"/>
              <a:t>Project Summary</a:t>
            </a:r>
          </a:p>
        </p:txBody>
      </p:sp>
      <p:sp>
        <p:nvSpPr>
          <p:cNvPr id="3" name="Fußzeilenplatzhalter 2">
            <a:extLst>
              <a:ext uri="{FF2B5EF4-FFF2-40B4-BE49-F238E27FC236}">
                <a16:creationId xmlns:a16="http://schemas.microsoft.com/office/drawing/2014/main" id="{70291F99-BB6D-66AD-A195-F8ED3F5059EB}"/>
              </a:ext>
            </a:extLst>
          </p:cNvPr>
          <p:cNvSpPr>
            <a:spLocks noGrp="1"/>
          </p:cNvSpPr>
          <p:nvPr>
            <p:ph type="ftr" sz="quarter" idx="10"/>
          </p:nvPr>
        </p:nvSpPr>
        <p:spPr/>
        <p:txBody>
          <a:bodyPr/>
          <a:lstStyle/>
          <a:p>
            <a:r>
              <a:rPr lang="en-US" noProof="0"/>
              <a:t>JUSTICE WITHOUT LITIGATION II - ECONOMIC PART</a:t>
            </a:r>
            <a:endParaRPr lang="en-GB" noProof="0" dirty="0"/>
          </a:p>
        </p:txBody>
      </p:sp>
      <p:sp>
        <p:nvSpPr>
          <p:cNvPr id="4" name="Datumsplatzhalter 3">
            <a:extLst>
              <a:ext uri="{FF2B5EF4-FFF2-40B4-BE49-F238E27FC236}">
                <a16:creationId xmlns:a16="http://schemas.microsoft.com/office/drawing/2014/main" id="{3061C66E-2185-4E75-C815-2292485C1605}"/>
              </a:ext>
            </a:extLst>
          </p:cNvPr>
          <p:cNvSpPr>
            <a:spLocks noGrp="1"/>
          </p:cNvSpPr>
          <p:nvPr>
            <p:ph type="dt" sz="half" idx="11"/>
          </p:nvPr>
        </p:nvSpPr>
        <p:spPr/>
        <p:txBody>
          <a:bodyPr/>
          <a:lstStyle/>
          <a:p>
            <a:r>
              <a:rPr lang="de-DE" noProof="0"/>
              <a:t>28th November 2025 | Ljubljana</a:t>
            </a:r>
            <a:endParaRPr lang="en-GB" noProof="0" dirty="0"/>
          </a:p>
        </p:txBody>
      </p:sp>
      <p:sp>
        <p:nvSpPr>
          <p:cNvPr id="5" name="Foliennummernplatzhalter 4">
            <a:extLst>
              <a:ext uri="{FF2B5EF4-FFF2-40B4-BE49-F238E27FC236}">
                <a16:creationId xmlns:a16="http://schemas.microsoft.com/office/drawing/2014/main" id="{86D88410-76BC-0B47-CDCA-48E4A07AC5EE}"/>
              </a:ext>
            </a:extLst>
          </p:cNvPr>
          <p:cNvSpPr>
            <a:spLocks noGrp="1"/>
          </p:cNvSpPr>
          <p:nvPr>
            <p:ph type="sldNum" sz="quarter" idx="12"/>
          </p:nvPr>
        </p:nvSpPr>
        <p:spPr/>
        <p:txBody>
          <a:bodyPr/>
          <a:lstStyle/>
          <a:p>
            <a:pPr marL="38100">
              <a:lnSpc>
                <a:spcPct val="100000"/>
              </a:lnSpc>
              <a:spcBef>
                <a:spcPts val="85"/>
              </a:spcBef>
            </a:pPr>
            <a:fld id="{81D60167-4931-47E6-BA6A-407CBD079E47}" type="slidenum">
              <a:rPr lang="en-GB" spc="15" noProof="0" smtClean="0"/>
              <a:t>16</a:t>
            </a:fld>
            <a:endParaRPr lang="en-GB" spc="15" noProof="0" dirty="0"/>
          </a:p>
        </p:txBody>
      </p:sp>
      <p:sp>
        <p:nvSpPr>
          <p:cNvPr id="8" name="Textplatzhalter 7">
            <a:extLst>
              <a:ext uri="{FF2B5EF4-FFF2-40B4-BE49-F238E27FC236}">
                <a16:creationId xmlns:a16="http://schemas.microsoft.com/office/drawing/2014/main" id="{8443A2BC-2C5D-1BBD-7643-74A6CB99CD8C}"/>
              </a:ext>
            </a:extLst>
          </p:cNvPr>
          <p:cNvSpPr>
            <a:spLocks noGrp="1"/>
          </p:cNvSpPr>
          <p:nvPr>
            <p:ph type="body" sz="quarter" idx="15"/>
          </p:nvPr>
        </p:nvSpPr>
        <p:spPr/>
        <p:txBody>
          <a:bodyPr/>
          <a:lstStyle/>
          <a:p>
            <a:r>
              <a:rPr lang="en-GB" noProof="0" dirty="0"/>
              <a:t>Initial Situation and Solution Approach</a:t>
            </a:r>
          </a:p>
        </p:txBody>
      </p:sp>
    </p:spTree>
    <p:extLst>
      <p:ext uri="{BB962C8B-B14F-4D97-AF65-F5344CB8AC3E}">
        <p14:creationId xmlns:p14="http://schemas.microsoft.com/office/powerpoint/2010/main" val="619797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341E6-51E0-4264-F62D-239AE9F6D46D}"/>
            </a:ext>
          </a:extLst>
        </p:cNvPr>
        <p:cNvGrpSpPr/>
        <p:nvPr/>
      </p:nvGrpSpPr>
      <p:grpSpPr>
        <a:xfrm>
          <a:off x="0" y="0"/>
          <a:ext cx="0" cy="0"/>
          <a:chOff x="0" y="0"/>
          <a:chExt cx="0" cy="0"/>
        </a:xfrm>
      </p:grpSpPr>
      <p:sp>
        <p:nvSpPr>
          <p:cNvPr id="12" name="Titel 11">
            <a:extLst>
              <a:ext uri="{FF2B5EF4-FFF2-40B4-BE49-F238E27FC236}">
                <a16:creationId xmlns:a16="http://schemas.microsoft.com/office/drawing/2014/main" id="{CE9AA9DE-3E37-F4D1-A237-6DE816E89A1C}"/>
              </a:ext>
            </a:extLst>
          </p:cNvPr>
          <p:cNvSpPr>
            <a:spLocks noGrp="1"/>
          </p:cNvSpPr>
          <p:nvPr>
            <p:ph type="title"/>
          </p:nvPr>
        </p:nvSpPr>
        <p:spPr/>
        <p:txBody>
          <a:bodyPr/>
          <a:lstStyle/>
          <a:p>
            <a:r>
              <a:rPr lang="en-GB" noProof="0" dirty="0"/>
              <a:t>Project summary</a:t>
            </a:r>
          </a:p>
        </p:txBody>
      </p:sp>
      <p:sp>
        <p:nvSpPr>
          <p:cNvPr id="5" name="Fußzeilenplatzhalter 4">
            <a:extLst>
              <a:ext uri="{FF2B5EF4-FFF2-40B4-BE49-F238E27FC236}">
                <a16:creationId xmlns:a16="http://schemas.microsoft.com/office/drawing/2014/main" id="{00975321-EC66-83E1-F976-D67071D08F19}"/>
              </a:ext>
            </a:extLst>
          </p:cNvPr>
          <p:cNvSpPr>
            <a:spLocks noGrp="1"/>
          </p:cNvSpPr>
          <p:nvPr>
            <p:ph type="ftr" sz="quarter" idx="10"/>
          </p:nvPr>
        </p:nvSpPr>
        <p:spPr/>
        <p:txBody>
          <a:bodyPr/>
          <a:lstStyle/>
          <a:p>
            <a:r>
              <a:rPr lang="en-US" noProof="0"/>
              <a:t>JUSTICE WITHOUT LITIGATION II - ECONOMIC PART</a:t>
            </a:r>
            <a:endParaRPr lang="en-GB" noProof="0" dirty="0"/>
          </a:p>
        </p:txBody>
      </p:sp>
      <p:sp>
        <p:nvSpPr>
          <p:cNvPr id="6" name="Datumsplatzhalter 5">
            <a:extLst>
              <a:ext uri="{FF2B5EF4-FFF2-40B4-BE49-F238E27FC236}">
                <a16:creationId xmlns:a16="http://schemas.microsoft.com/office/drawing/2014/main" id="{2145606D-F932-1B79-F951-C30DF7BBC885}"/>
              </a:ext>
            </a:extLst>
          </p:cNvPr>
          <p:cNvSpPr>
            <a:spLocks noGrp="1"/>
          </p:cNvSpPr>
          <p:nvPr>
            <p:ph type="dt" sz="half" idx="11"/>
          </p:nvPr>
        </p:nvSpPr>
        <p:spPr/>
        <p:txBody>
          <a:bodyPr/>
          <a:lstStyle/>
          <a:p>
            <a:r>
              <a:rPr lang="de-DE" noProof="0"/>
              <a:t>28th November 2025 | Ljubljana</a:t>
            </a:r>
            <a:endParaRPr lang="en-GB" noProof="0" dirty="0"/>
          </a:p>
        </p:txBody>
      </p:sp>
      <p:sp>
        <p:nvSpPr>
          <p:cNvPr id="4" name="Foliennummernplatzhalter 3">
            <a:extLst>
              <a:ext uri="{FF2B5EF4-FFF2-40B4-BE49-F238E27FC236}">
                <a16:creationId xmlns:a16="http://schemas.microsoft.com/office/drawing/2014/main" id="{719FB5E3-7BC5-A2F2-A8BA-3C622765C8E6}"/>
              </a:ext>
            </a:extLst>
          </p:cNvPr>
          <p:cNvSpPr>
            <a:spLocks noGrp="1"/>
          </p:cNvSpPr>
          <p:nvPr>
            <p:ph type="sldNum" sz="quarter" idx="12"/>
          </p:nvPr>
        </p:nvSpPr>
        <p:spPr/>
        <p:txBody>
          <a:bodyPr/>
          <a:lstStyle/>
          <a:p>
            <a:pPr marL="38100">
              <a:lnSpc>
                <a:spcPct val="100000"/>
              </a:lnSpc>
              <a:spcBef>
                <a:spcPts val="85"/>
              </a:spcBef>
            </a:pPr>
            <a:fld id="{81D60167-4931-47E6-BA6A-407CBD079E47}" type="slidenum">
              <a:rPr lang="en-GB" spc="15" noProof="0" smtClean="0"/>
              <a:t>17</a:t>
            </a:fld>
            <a:endParaRPr lang="en-GB" spc="15" noProof="0" dirty="0"/>
          </a:p>
        </p:txBody>
      </p:sp>
      <p:sp>
        <p:nvSpPr>
          <p:cNvPr id="16" name="Textplatzhalter 15">
            <a:extLst>
              <a:ext uri="{FF2B5EF4-FFF2-40B4-BE49-F238E27FC236}">
                <a16:creationId xmlns:a16="http://schemas.microsoft.com/office/drawing/2014/main" id="{EA3269E6-A7AE-6F34-9A47-53A72ADA0A75}"/>
              </a:ext>
            </a:extLst>
          </p:cNvPr>
          <p:cNvSpPr>
            <a:spLocks noGrp="1"/>
          </p:cNvSpPr>
          <p:nvPr>
            <p:ph type="body" sz="quarter" idx="15"/>
          </p:nvPr>
        </p:nvSpPr>
        <p:spPr>
          <a:xfrm>
            <a:off x="1612069" y="2633271"/>
            <a:ext cx="13833061" cy="553998"/>
          </a:xfrm>
        </p:spPr>
        <p:txBody>
          <a:bodyPr/>
          <a:lstStyle/>
          <a:p>
            <a:r>
              <a:rPr lang="en-GB" sz="3600" noProof="0" dirty="0"/>
              <a:t>Solution Approach</a:t>
            </a:r>
          </a:p>
        </p:txBody>
      </p:sp>
      <p:sp>
        <p:nvSpPr>
          <p:cNvPr id="18" name="Textplatzhalter 17">
            <a:extLst>
              <a:ext uri="{FF2B5EF4-FFF2-40B4-BE49-F238E27FC236}">
                <a16:creationId xmlns:a16="http://schemas.microsoft.com/office/drawing/2014/main" id="{549208A1-EF52-B0D8-869E-6CA20C88B10B}"/>
              </a:ext>
            </a:extLst>
          </p:cNvPr>
          <p:cNvSpPr>
            <a:spLocks noGrp="1"/>
          </p:cNvSpPr>
          <p:nvPr>
            <p:ph type="body" sz="quarter" idx="16"/>
          </p:nvPr>
        </p:nvSpPr>
        <p:spPr>
          <a:xfrm>
            <a:off x="1644519" y="4211465"/>
            <a:ext cx="16278225" cy="7972695"/>
          </a:xfrm>
        </p:spPr>
        <p:txBody>
          <a:bodyPr wrap="square" lIns="0" tIns="0" rIns="0" bIns="0" anchor="t">
            <a:spAutoFit/>
          </a:bodyPr>
          <a:lstStyle/>
          <a:p>
            <a:pPr marL="571500" indent="-571500">
              <a:lnSpc>
                <a:spcPct val="120000"/>
              </a:lnSpc>
              <a:buFont typeface="Arial" panose="020B0604020202020204" pitchFamily="34" charset="0"/>
              <a:buChar char="•"/>
            </a:pPr>
            <a:r>
              <a:rPr lang="en-GB" sz="3200" noProof="0" dirty="0"/>
              <a:t>Research fields</a:t>
            </a:r>
            <a:endParaRPr lang="en-US" dirty="0">
              <a:ea typeface="Open Sans Light"/>
            </a:endParaRPr>
          </a:p>
          <a:p>
            <a:pPr marL="1028700" lvl="1" indent="-571500">
              <a:lnSpc>
                <a:spcPct val="120000"/>
              </a:lnSpc>
              <a:buFont typeface="Symbol" panose="05050102010706020507" pitchFamily="18" charset="2"/>
              <a:buChar char="-"/>
            </a:pPr>
            <a:r>
              <a:rPr lang="en-GB" sz="2800" noProof="0" dirty="0"/>
              <a:t>systematic data collection, </a:t>
            </a:r>
          </a:p>
          <a:p>
            <a:pPr marL="1028700" lvl="1" indent="-571500">
              <a:lnSpc>
                <a:spcPct val="120000"/>
              </a:lnSpc>
              <a:buFont typeface="Symbol" panose="05050102010706020507" pitchFamily="18" charset="2"/>
              <a:buChar char="-"/>
            </a:pPr>
            <a:r>
              <a:rPr lang="en-GB" sz="2800" noProof="0" dirty="0"/>
              <a:t>comparative economic analysis</a:t>
            </a:r>
          </a:p>
          <a:p>
            <a:pPr marL="1028700" lvl="1" indent="-571500">
              <a:lnSpc>
                <a:spcPct val="120000"/>
              </a:lnSpc>
              <a:buFont typeface="Symbol" panose="05050102010706020507" pitchFamily="18" charset="2"/>
              <a:buChar char="-"/>
            </a:pPr>
            <a:r>
              <a:rPr lang="en-GB" sz="2800" dirty="0"/>
              <a:t>behavioural</a:t>
            </a:r>
            <a:r>
              <a:rPr lang="en-GB" sz="2800" noProof="0" dirty="0"/>
              <a:t> economic analysis </a:t>
            </a:r>
          </a:p>
          <a:p>
            <a:pPr marL="1028700" lvl="1" indent="-571500">
              <a:lnSpc>
                <a:spcPct val="120000"/>
              </a:lnSpc>
              <a:buFont typeface="Symbol" panose="05050102010706020507" pitchFamily="18" charset="2"/>
              <a:buChar char="-"/>
            </a:pPr>
            <a:r>
              <a:rPr lang="en-GB" sz="2800" noProof="0" dirty="0"/>
              <a:t>comparative legal analysis  </a:t>
            </a:r>
            <a:r>
              <a:rPr lang="en-GB" sz="2800" noProof="0" dirty="0">
                <a:sym typeface="Wingdings" panose="05000000000000000000" pitchFamily="2" charset="2"/>
              </a:rPr>
              <a:t> </a:t>
            </a:r>
            <a:r>
              <a:rPr lang="en-GB" sz="2800" noProof="0" dirty="0"/>
              <a:t>identification of common minimum procedural standards</a:t>
            </a:r>
          </a:p>
          <a:p>
            <a:pPr marL="1028700" lvl="1" indent="-571500">
              <a:lnSpc>
                <a:spcPct val="120000"/>
              </a:lnSpc>
              <a:buFont typeface="Symbol" panose="05050102010706020507" pitchFamily="18" charset="2"/>
              <a:buChar char="-"/>
            </a:pPr>
            <a:endParaRPr lang="en-GB" sz="2800" noProof="0" dirty="0"/>
          </a:p>
          <a:p>
            <a:pPr marL="571500" indent="-571500">
              <a:lnSpc>
                <a:spcPct val="120000"/>
              </a:lnSpc>
              <a:buFont typeface="Arial" panose="020B0604020202020204" pitchFamily="34" charset="0"/>
              <a:buChar char="•"/>
            </a:pPr>
            <a:r>
              <a:rPr lang="en-GB" sz="3200" noProof="0" dirty="0"/>
              <a:t>Goals</a:t>
            </a:r>
            <a:endParaRPr lang="en-GB" sz="3200" noProof="0" dirty="0">
              <a:ea typeface="Open Sans Light"/>
            </a:endParaRPr>
          </a:p>
          <a:p>
            <a:pPr marL="1028700" lvl="1" indent="-571500">
              <a:lnSpc>
                <a:spcPct val="120000"/>
              </a:lnSpc>
              <a:buFont typeface="Symbol" panose="05050102010706020507" pitchFamily="18" charset="2"/>
              <a:buChar char="-"/>
            </a:pPr>
            <a:r>
              <a:rPr lang="en-GB" sz="2800" noProof="0" dirty="0"/>
              <a:t>extend the economic evaluation, </a:t>
            </a:r>
          </a:p>
          <a:p>
            <a:pPr marL="1028700" lvl="1" indent="-571500">
              <a:lnSpc>
                <a:spcPct val="120000"/>
              </a:lnSpc>
              <a:buFont typeface="Symbol" panose="05050102010706020507" pitchFamily="18" charset="2"/>
              <a:buChar char="-"/>
            </a:pPr>
            <a:r>
              <a:rPr lang="en-GB" sz="2800" noProof="0" dirty="0"/>
              <a:t>identify good </a:t>
            </a:r>
            <a:r>
              <a:rPr lang="en-GB" sz="2800" dirty="0"/>
              <a:t>/ best practice</a:t>
            </a:r>
            <a:r>
              <a:rPr lang="en-GB" sz="2800" noProof="0" dirty="0"/>
              <a:t> examples in terms of efficiency increases and </a:t>
            </a:r>
          </a:p>
          <a:p>
            <a:pPr marL="1028700" lvl="1" indent="-571500">
              <a:lnSpc>
                <a:spcPct val="120000"/>
              </a:lnSpc>
              <a:buFont typeface="Symbol" panose="05050102010706020507" pitchFamily="18" charset="2"/>
              <a:buChar char="-"/>
            </a:pPr>
            <a:r>
              <a:rPr lang="en-GB" sz="2800" dirty="0"/>
              <a:t>figure out eventual</a:t>
            </a:r>
            <a:r>
              <a:rPr lang="en-GB" sz="2800" noProof="0" dirty="0"/>
              <a:t> need for improvements</a:t>
            </a:r>
          </a:p>
          <a:p>
            <a:pPr marL="1028700" lvl="1" indent="-571500">
              <a:lnSpc>
                <a:spcPct val="120000"/>
              </a:lnSpc>
              <a:buFont typeface="Symbol" panose="05050102010706020507" pitchFamily="18" charset="2"/>
              <a:buChar char="-"/>
            </a:pPr>
            <a:endParaRPr lang="en-GB" sz="2800" noProof="0" dirty="0"/>
          </a:p>
          <a:p>
            <a:pPr marL="571500" indent="-571500">
              <a:lnSpc>
                <a:spcPct val="120000"/>
              </a:lnSpc>
              <a:buFont typeface="Arial" panose="020B0604020202020204" pitchFamily="34" charset="0"/>
              <a:buChar char="•"/>
            </a:pPr>
            <a:r>
              <a:rPr lang="en-GB" sz="3200" noProof="0" dirty="0"/>
              <a:t>Special focus areas </a:t>
            </a:r>
            <a:endParaRPr lang="en-GB" sz="3200" noProof="0" dirty="0">
              <a:ea typeface="Open Sans Light"/>
            </a:endParaRPr>
          </a:p>
          <a:p>
            <a:pPr marL="1028700" lvl="1" indent="-571500">
              <a:lnSpc>
                <a:spcPct val="120000"/>
              </a:lnSpc>
              <a:buFont typeface="Symbol" panose="05050102010706020507" pitchFamily="18" charset="2"/>
              <a:buChar char="-"/>
            </a:pPr>
            <a:r>
              <a:rPr lang="en-GB" sz="2800" noProof="0" dirty="0"/>
              <a:t>consensual divorces (Brussels IIb Reg.) and </a:t>
            </a:r>
          </a:p>
          <a:p>
            <a:pPr marL="1028700" lvl="1" indent="-571500">
              <a:lnSpc>
                <a:spcPct val="120000"/>
              </a:lnSpc>
              <a:buFont typeface="Symbol" panose="05050102010706020507" pitchFamily="18" charset="2"/>
              <a:buChar char="-"/>
            </a:pPr>
            <a:r>
              <a:rPr lang="en-GB" sz="2800" noProof="0" dirty="0"/>
              <a:t>successions</a:t>
            </a:r>
          </a:p>
          <a:p>
            <a:pPr marL="571500" indent="-571500">
              <a:lnSpc>
                <a:spcPct val="110000"/>
              </a:lnSpc>
              <a:buFont typeface="Arial" panose="020B0604020202020204" pitchFamily="34" charset="0"/>
              <a:buChar char="•"/>
            </a:pPr>
            <a:endParaRPr lang="en-GB" sz="3200" noProof="0" dirty="0"/>
          </a:p>
        </p:txBody>
      </p:sp>
    </p:spTree>
    <p:extLst>
      <p:ext uri="{BB962C8B-B14F-4D97-AF65-F5344CB8AC3E}">
        <p14:creationId xmlns:p14="http://schemas.microsoft.com/office/powerpoint/2010/main" val="1175364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AF33C-593E-2E3B-77FA-61AC3649DCB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FFF3A5A-D471-8718-9EED-1369BBD145CB}"/>
              </a:ext>
            </a:extLst>
          </p:cNvPr>
          <p:cNvSpPr>
            <a:spLocks noGrp="1"/>
          </p:cNvSpPr>
          <p:nvPr>
            <p:ph type="title"/>
          </p:nvPr>
        </p:nvSpPr>
        <p:spPr/>
        <p:txBody>
          <a:bodyPr/>
          <a:lstStyle/>
          <a:p>
            <a:r>
              <a:rPr lang="en-GB" noProof="0" dirty="0"/>
              <a:t>Economic analysis</a:t>
            </a:r>
          </a:p>
        </p:txBody>
      </p:sp>
      <p:sp>
        <p:nvSpPr>
          <p:cNvPr id="5" name="Foliennummernplatzhalter 4">
            <a:extLst>
              <a:ext uri="{FF2B5EF4-FFF2-40B4-BE49-F238E27FC236}">
                <a16:creationId xmlns:a16="http://schemas.microsoft.com/office/drawing/2014/main" id="{8E1502DA-1F6D-F5F9-544B-AD1D90E90739}"/>
              </a:ext>
            </a:extLst>
          </p:cNvPr>
          <p:cNvSpPr>
            <a:spLocks noGrp="1"/>
          </p:cNvSpPr>
          <p:nvPr>
            <p:ph type="sldNum" sz="quarter" idx="12"/>
          </p:nvPr>
        </p:nvSpPr>
        <p:spPr/>
        <p:txBody>
          <a:bodyPr/>
          <a:lstStyle/>
          <a:p>
            <a:pPr marL="38100" marR="0" lvl="0" indent="0" algn="l" defTabSz="914400" rtl="0" eaLnBrk="1" fontAlgn="auto" latinLnBrk="0" hangingPunct="1">
              <a:lnSpc>
                <a:spcPct val="100000"/>
              </a:lnSpc>
              <a:spcBef>
                <a:spcPts val="85"/>
              </a:spcBef>
              <a:spcAft>
                <a:spcPts val="0"/>
              </a:spcAft>
              <a:buClrTx/>
              <a:buSzTx/>
              <a:buFontTx/>
              <a:buNone/>
              <a:tabLst/>
              <a:defRPr/>
            </a:pPr>
            <a:fld id="{81D60167-4931-47E6-BA6A-407CBD079E47}" type="slidenum">
              <a:rPr kumimoji="0" lang="en-GB" sz="1450" b="0" i="0" u="none" strike="noStrike" kern="1200" cap="none" spc="15" normalizeH="0" baseline="0" noProof="0" smtClean="0">
                <a:ln>
                  <a:noFill/>
                </a:ln>
                <a:solidFill>
                  <a:srgbClr val="A78A4C"/>
                </a:solidFill>
                <a:effectLst/>
                <a:uLnTx/>
                <a:uFillTx/>
                <a:latin typeface="HelveticaNeue-Light"/>
                <a:ea typeface="+mn-ea"/>
              </a:rPr>
              <a:pPr marL="38100" marR="0" lvl="0" indent="0" algn="l" defTabSz="914400" rtl="0" eaLnBrk="1" fontAlgn="auto" latinLnBrk="0" hangingPunct="1">
                <a:lnSpc>
                  <a:spcPct val="100000"/>
                </a:lnSpc>
                <a:spcBef>
                  <a:spcPts val="85"/>
                </a:spcBef>
                <a:spcAft>
                  <a:spcPts val="0"/>
                </a:spcAft>
                <a:buClrTx/>
                <a:buSzTx/>
                <a:buFontTx/>
                <a:buNone/>
                <a:tabLst/>
                <a:defRPr/>
              </a:pPr>
              <a:t>18</a:t>
            </a:fld>
            <a:endParaRPr kumimoji="0" lang="en-GB" sz="1450" b="0" i="0" u="none" strike="noStrike" kern="1200" cap="none" spc="15" normalizeH="0" baseline="0" noProof="0" dirty="0">
              <a:ln>
                <a:noFill/>
              </a:ln>
              <a:solidFill>
                <a:srgbClr val="A78A4C"/>
              </a:solidFill>
              <a:effectLst/>
              <a:uLnTx/>
              <a:uFillTx/>
              <a:latin typeface="HelveticaNeue-Light"/>
              <a:ea typeface="+mn-ea"/>
            </a:endParaRPr>
          </a:p>
        </p:txBody>
      </p:sp>
      <p:sp>
        <p:nvSpPr>
          <p:cNvPr id="6" name="Textplatzhalter 5">
            <a:extLst>
              <a:ext uri="{FF2B5EF4-FFF2-40B4-BE49-F238E27FC236}">
                <a16:creationId xmlns:a16="http://schemas.microsoft.com/office/drawing/2014/main" id="{0546144E-B6A8-E8A7-2D16-6108D7E454C6}"/>
              </a:ext>
            </a:extLst>
          </p:cNvPr>
          <p:cNvSpPr>
            <a:spLocks noGrp="1"/>
          </p:cNvSpPr>
          <p:nvPr>
            <p:ph type="body" sz="quarter" idx="13"/>
          </p:nvPr>
        </p:nvSpPr>
        <p:spPr/>
        <p:txBody>
          <a:bodyPr/>
          <a:lstStyle/>
          <a:p>
            <a:r>
              <a:rPr lang="en-GB" b="1" noProof="0" dirty="0"/>
              <a:t>Objectives</a:t>
            </a:r>
            <a:endParaRPr lang="en-GB" noProof="0" dirty="0"/>
          </a:p>
        </p:txBody>
      </p:sp>
      <p:sp>
        <p:nvSpPr>
          <p:cNvPr id="7" name="Textplatzhalter 6">
            <a:extLst>
              <a:ext uri="{FF2B5EF4-FFF2-40B4-BE49-F238E27FC236}">
                <a16:creationId xmlns:a16="http://schemas.microsoft.com/office/drawing/2014/main" id="{3B15562D-709F-F967-6C67-8B712DBAC844}"/>
              </a:ext>
            </a:extLst>
          </p:cNvPr>
          <p:cNvSpPr>
            <a:spLocks noGrp="1"/>
          </p:cNvSpPr>
          <p:nvPr>
            <p:ph type="body" sz="quarter" idx="14"/>
          </p:nvPr>
        </p:nvSpPr>
        <p:spPr>
          <a:xfrm>
            <a:off x="1769726" y="5241906"/>
            <a:ext cx="16816724" cy="5832494"/>
          </a:xfrm>
        </p:spPr>
        <p:txBody>
          <a:bodyPr/>
          <a:lstStyle/>
          <a:p>
            <a:pPr marL="514350" indent="-514350">
              <a:lnSpc>
                <a:spcPct val="150000"/>
              </a:lnSpc>
              <a:buFont typeface="+mj-lt"/>
              <a:buAutoNum type="arabicParenR"/>
            </a:pPr>
            <a:r>
              <a:rPr lang="en-GB" sz="3200" noProof="0" dirty="0">
                <a:latin typeface="+mn-lt"/>
              </a:rPr>
              <a:t>Provide </a:t>
            </a:r>
            <a:r>
              <a:rPr lang="en-GB" sz="3200" b="1" noProof="0" dirty="0">
                <a:latin typeface="+mn-lt"/>
              </a:rPr>
              <a:t>an overview</a:t>
            </a:r>
            <a:r>
              <a:rPr lang="en-GB" sz="3200" noProof="0" dirty="0">
                <a:latin typeface="+mn-lt"/>
              </a:rPr>
              <a:t> of the various </a:t>
            </a:r>
            <a:r>
              <a:rPr lang="en-GB" sz="3200" b="1" noProof="0" dirty="0">
                <a:latin typeface="+mn-lt"/>
              </a:rPr>
              <a:t>national justice systems</a:t>
            </a:r>
            <a:r>
              <a:rPr lang="en-GB" sz="3200" noProof="0" dirty="0">
                <a:latin typeface="+mn-lt"/>
              </a:rPr>
              <a:t> within the EU based on </a:t>
            </a:r>
            <a:r>
              <a:rPr lang="en-GB" sz="3200" b="1" noProof="0" dirty="0">
                <a:latin typeface="+mn-lt"/>
              </a:rPr>
              <a:t>statistical data</a:t>
            </a:r>
            <a:r>
              <a:rPr lang="en-GB" sz="3200" noProof="0" dirty="0">
                <a:latin typeface="+mn-lt"/>
              </a:rPr>
              <a:t>.</a:t>
            </a:r>
          </a:p>
          <a:p>
            <a:pPr marL="514350" indent="-514350">
              <a:lnSpc>
                <a:spcPct val="150000"/>
              </a:lnSpc>
              <a:buFont typeface="+mj-lt"/>
              <a:buAutoNum type="arabicParenR"/>
            </a:pPr>
            <a:r>
              <a:rPr lang="en-GB" sz="3200" noProof="0" dirty="0">
                <a:latin typeface="+mn-lt"/>
              </a:rPr>
              <a:t>Establish a </a:t>
            </a:r>
            <a:r>
              <a:rPr lang="en-GB" sz="3200" b="1" noProof="0" dirty="0">
                <a:latin typeface="+mn-lt"/>
              </a:rPr>
              <a:t>data base </a:t>
            </a:r>
            <a:r>
              <a:rPr lang="en-GB" sz="3200" noProof="0" dirty="0">
                <a:latin typeface="+mn-lt"/>
              </a:rPr>
              <a:t>on </a:t>
            </a:r>
            <a:r>
              <a:rPr lang="en-GB" sz="3200" b="1" noProof="0" dirty="0">
                <a:latin typeface="+mn-lt"/>
              </a:rPr>
              <a:t>non-contentious proceedings</a:t>
            </a:r>
            <a:r>
              <a:rPr lang="en-GB" sz="3200" noProof="0" dirty="0">
                <a:latin typeface="+mn-lt"/>
              </a:rPr>
              <a:t> for the partner countries of the project.</a:t>
            </a:r>
          </a:p>
          <a:p>
            <a:pPr marL="514350" indent="-514350">
              <a:lnSpc>
                <a:spcPct val="150000"/>
              </a:lnSpc>
              <a:buFont typeface="+mj-lt"/>
              <a:buAutoNum type="arabicParenR"/>
            </a:pPr>
            <a:r>
              <a:rPr lang="en-GB" sz="3200" noProof="0" dirty="0">
                <a:latin typeface="+mn-lt"/>
              </a:rPr>
              <a:t>Identification of </a:t>
            </a:r>
            <a:r>
              <a:rPr lang="en-GB" sz="3200" b="1" noProof="0" dirty="0">
                <a:latin typeface="+mn-lt"/>
              </a:rPr>
              <a:t>best practice</a:t>
            </a:r>
            <a:r>
              <a:rPr lang="en-GB" sz="3200" noProof="0" dirty="0">
                <a:latin typeface="+mn-lt"/>
              </a:rPr>
              <a:t> for non-contentious proceedings.</a:t>
            </a:r>
          </a:p>
          <a:p>
            <a:pPr marL="514350" indent="-514350">
              <a:lnSpc>
                <a:spcPct val="150000"/>
              </a:lnSpc>
              <a:buFont typeface="+mj-lt"/>
              <a:buAutoNum type="arabicParenR"/>
            </a:pPr>
            <a:r>
              <a:rPr lang="en-GB" sz="3200" noProof="0" dirty="0">
                <a:latin typeface="+mn-lt"/>
              </a:rPr>
              <a:t>Analysis of </a:t>
            </a:r>
            <a:r>
              <a:rPr lang="en-GB" sz="3200" b="1" noProof="0" dirty="0">
                <a:latin typeface="+mn-lt"/>
              </a:rPr>
              <a:t>behavioural factors</a:t>
            </a:r>
            <a:r>
              <a:rPr lang="en-GB" sz="3200" noProof="0" dirty="0">
                <a:latin typeface="+mn-lt"/>
              </a:rPr>
              <a:t> in the field of non-contentious proceedings.</a:t>
            </a:r>
          </a:p>
          <a:p>
            <a:pPr marL="514350" indent="-514350">
              <a:lnSpc>
                <a:spcPct val="150000"/>
              </a:lnSpc>
              <a:buFont typeface="+mj-lt"/>
              <a:buAutoNum type="arabicParenR"/>
            </a:pPr>
            <a:r>
              <a:rPr lang="en-GB" sz="3200" noProof="0" dirty="0">
                <a:latin typeface="+mn-lt"/>
              </a:rPr>
              <a:t>Providing a </a:t>
            </a:r>
            <a:r>
              <a:rPr lang="en-GB" sz="3200" b="1" noProof="0" dirty="0">
                <a:latin typeface="+mn-lt"/>
              </a:rPr>
              <a:t>study</a:t>
            </a:r>
            <a:r>
              <a:rPr lang="en-GB" sz="3200" noProof="0" dirty="0">
                <a:latin typeface="+mn-lt"/>
              </a:rPr>
              <a:t> that presents a comparative analysis of the social and economic impact of outsourcing non-contentious justice to notaries.</a:t>
            </a:r>
          </a:p>
          <a:p>
            <a:pPr marL="514350" indent="-514350">
              <a:lnSpc>
                <a:spcPct val="150000"/>
              </a:lnSpc>
              <a:buFont typeface="+mj-lt"/>
              <a:buAutoNum type="arabicParenR"/>
            </a:pPr>
            <a:r>
              <a:rPr lang="en-GB" sz="3200" noProof="0" dirty="0">
                <a:latin typeface="+mn-lt"/>
              </a:rPr>
              <a:t>Drafting </a:t>
            </a:r>
            <a:r>
              <a:rPr lang="en-GB" sz="3200" b="1" noProof="0" dirty="0">
                <a:latin typeface="+mn-lt"/>
              </a:rPr>
              <a:t>recommendations and conclusions</a:t>
            </a:r>
            <a:r>
              <a:rPr lang="en-GB" sz="3200" noProof="0" dirty="0">
                <a:latin typeface="+mn-lt"/>
              </a:rPr>
              <a:t> addressed to policymakers.</a:t>
            </a:r>
          </a:p>
        </p:txBody>
      </p:sp>
      <p:sp>
        <p:nvSpPr>
          <p:cNvPr id="8" name="Textplatzhalter 7">
            <a:extLst>
              <a:ext uri="{FF2B5EF4-FFF2-40B4-BE49-F238E27FC236}">
                <a16:creationId xmlns:a16="http://schemas.microsoft.com/office/drawing/2014/main" id="{E96C3A8D-B88D-2FBB-B0ED-3CF6CF77BE13}"/>
              </a:ext>
            </a:extLst>
          </p:cNvPr>
          <p:cNvSpPr>
            <a:spLocks noGrp="1"/>
          </p:cNvSpPr>
          <p:nvPr>
            <p:ph type="body" sz="quarter" idx="15"/>
          </p:nvPr>
        </p:nvSpPr>
        <p:spPr>
          <a:xfrm>
            <a:off x="1612069" y="2633271"/>
            <a:ext cx="13833061" cy="769441"/>
          </a:xfrm>
        </p:spPr>
        <p:txBody>
          <a:bodyPr/>
          <a:lstStyle/>
          <a:p>
            <a:r>
              <a:rPr lang="en-GB" noProof="0" dirty="0"/>
              <a:t>Work package WP3 – Study part II</a:t>
            </a:r>
          </a:p>
        </p:txBody>
      </p:sp>
      <p:sp>
        <p:nvSpPr>
          <p:cNvPr id="3" name="Datumsplatzhalter 2">
            <a:extLst>
              <a:ext uri="{FF2B5EF4-FFF2-40B4-BE49-F238E27FC236}">
                <a16:creationId xmlns:a16="http://schemas.microsoft.com/office/drawing/2014/main" id="{656ECE35-5A64-01DA-7D22-A6DE4F49E69A}"/>
              </a:ext>
            </a:extLst>
          </p:cNvPr>
          <p:cNvSpPr>
            <a:spLocks noGrp="1"/>
          </p:cNvSpPr>
          <p:nvPr>
            <p:ph type="dt" sz="half" idx="11"/>
          </p:nvPr>
        </p:nvSpPr>
        <p:spPr/>
        <p:txBody>
          <a:bodyPr/>
          <a:lstStyle/>
          <a:p>
            <a:r>
              <a:rPr lang="de-DE"/>
              <a:t>28th November 2025 | Ljubljana</a:t>
            </a:r>
            <a:endParaRPr lang="en-US"/>
          </a:p>
        </p:txBody>
      </p:sp>
      <p:sp>
        <p:nvSpPr>
          <p:cNvPr id="4" name="Fußzeilenplatzhalter 3">
            <a:extLst>
              <a:ext uri="{FF2B5EF4-FFF2-40B4-BE49-F238E27FC236}">
                <a16:creationId xmlns:a16="http://schemas.microsoft.com/office/drawing/2014/main" id="{B7961251-DB23-D163-342D-EE81EDE8358F}"/>
              </a:ext>
            </a:extLst>
          </p:cNvPr>
          <p:cNvSpPr>
            <a:spLocks noGrp="1"/>
          </p:cNvSpPr>
          <p:nvPr>
            <p:ph type="ftr" sz="quarter" idx="10"/>
          </p:nvPr>
        </p:nvSpPr>
        <p:spPr/>
        <p:txBody>
          <a:bodyPr/>
          <a:lstStyle/>
          <a:p>
            <a:r>
              <a:rPr lang="en-US"/>
              <a:t>JUSTICE WITHOUT LITIGATION II - ECONOMIC PART</a:t>
            </a:r>
            <a:endParaRPr lang="de-DE" dirty="0"/>
          </a:p>
        </p:txBody>
      </p:sp>
    </p:spTree>
    <p:extLst>
      <p:ext uri="{BB962C8B-B14F-4D97-AF65-F5344CB8AC3E}">
        <p14:creationId xmlns:p14="http://schemas.microsoft.com/office/powerpoint/2010/main" val="1125713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7228FE-F27C-8E81-B0D9-D3661825100E}"/>
              </a:ext>
            </a:extLst>
          </p:cNvPr>
          <p:cNvSpPr>
            <a:spLocks noGrp="1"/>
          </p:cNvSpPr>
          <p:nvPr>
            <p:ph type="title"/>
          </p:nvPr>
        </p:nvSpPr>
        <p:spPr/>
        <p:txBody>
          <a:bodyPr/>
          <a:lstStyle/>
          <a:p>
            <a:r>
              <a:rPr lang="en-GB" dirty="0">
                <a:cs typeface="Arial" panose="020B0604020202020204" pitchFamily="34" charset="0"/>
              </a:rPr>
              <a:t>Geographic Area </a:t>
            </a:r>
            <a:endParaRPr lang="de-DE" dirty="0"/>
          </a:p>
        </p:txBody>
      </p:sp>
      <p:sp>
        <p:nvSpPr>
          <p:cNvPr id="3" name="Fußzeilenplatzhalter 2">
            <a:extLst>
              <a:ext uri="{FF2B5EF4-FFF2-40B4-BE49-F238E27FC236}">
                <a16:creationId xmlns:a16="http://schemas.microsoft.com/office/drawing/2014/main" id="{35A6840D-79DE-7A92-BD85-DEFD58F4B08C}"/>
              </a:ext>
            </a:extLst>
          </p:cNvPr>
          <p:cNvSpPr>
            <a:spLocks noGrp="1"/>
          </p:cNvSpPr>
          <p:nvPr>
            <p:ph type="ftr" sz="quarter" idx="10"/>
          </p:nvPr>
        </p:nvSpPr>
        <p:spPr/>
        <p:txBody>
          <a:bodyPr/>
          <a:lstStyle/>
          <a:p>
            <a:r>
              <a:rPr lang="en-US"/>
              <a:t>JUSTICE WITHOUT LITIGATION II - ECONOMIC PART</a:t>
            </a:r>
            <a:endParaRPr lang="de-DE"/>
          </a:p>
        </p:txBody>
      </p:sp>
      <p:sp>
        <p:nvSpPr>
          <p:cNvPr id="4" name="Datumsplatzhalter 3">
            <a:extLst>
              <a:ext uri="{FF2B5EF4-FFF2-40B4-BE49-F238E27FC236}">
                <a16:creationId xmlns:a16="http://schemas.microsoft.com/office/drawing/2014/main" id="{C7D9CB9D-A530-671A-2110-9D93EAB8982C}"/>
              </a:ext>
            </a:extLst>
          </p:cNvPr>
          <p:cNvSpPr>
            <a:spLocks noGrp="1"/>
          </p:cNvSpPr>
          <p:nvPr>
            <p:ph type="dt" sz="half" idx="11"/>
          </p:nvPr>
        </p:nvSpPr>
        <p:spPr/>
        <p:txBody>
          <a:bodyPr/>
          <a:lstStyle/>
          <a:p>
            <a:r>
              <a:rPr lang="de-DE"/>
              <a:t>28th November 2025 | Ljubljana</a:t>
            </a:r>
            <a:endParaRPr lang="en-US"/>
          </a:p>
        </p:txBody>
      </p:sp>
      <p:sp>
        <p:nvSpPr>
          <p:cNvPr id="5" name="Foliennummernplatzhalter 4">
            <a:extLst>
              <a:ext uri="{FF2B5EF4-FFF2-40B4-BE49-F238E27FC236}">
                <a16:creationId xmlns:a16="http://schemas.microsoft.com/office/drawing/2014/main" id="{6392FD23-5A75-97F3-C1BF-3A5E2A9839DD}"/>
              </a:ext>
            </a:extLst>
          </p:cNvPr>
          <p:cNvSpPr>
            <a:spLocks noGrp="1"/>
          </p:cNvSpPr>
          <p:nvPr>
            <p:ph type="sldNum" sz="quarter" idx="12"/>
          </p:nvPr>
        </p:nvSpPr>
        <p:spPr/>
        <p:txBody>
          <a:bodyPr/>
          <a:lstStyle/>
          <a:p>
            <a:pPr marL="38100">
              <a:lnSpc>
                <a:spcPct val="100000"/>
              </a:lnSpc>
              <a:spcBef>
                <a:spcPts val="85"/>
              </a:spcBef>
            </a:pPr>
            <a:fld id="{81D60167-4931-47E6-BA6A-407CBD079E47}" type="slidenum">
              <a:rPr lang="de-DE" spc="15" smtClean="0"/>
              <a:t>19</a:t>
            </a:fld>
            <a:endParaRPr lang="de-DE" spc="15" dirty="0"/>
          </a:p>
        </p:txBody>
      </p:sp>
      <p:graphicFrame>
        <p:nvGraphicFramePr>
          <p:cNvPr id="13" name="Inhaltsplatzhalter 7">
            <a:extLst>
              <a:ext uri="{FF2B5EF4-FFF2-40B4-BE49-F238E27FC236}">
                <a16:creationId xmlns:a16="http://schemas.microsoft.com/office/drawing/2014/main" id="{184C6F44-A31E-FE9F-0DCB-D4AF84885189}"/>
              </a:ext>
            </a:extLst>
          </p:cNvPr>
          <p:cNvGraphicFramePr>
            <a:graphicFrameLocks noGrp="1"/>
          </p:cNvGraphicFramePr>
          <p:nvPr>
            <p:ph sz="quarter" idx="13"/>
          </p:nvPr>
        </p:nvGraphicFramePr>
        <p:xfrm>
          <a:off x="1606550" y="4978400"/>
          <a:ext cx="7199313" cy="6400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platzhalter 6">
            <a:extLst>
              <a:ext uri="{FF2B5EF4-FFF2-40B4-BE49-F238E27FC236}">
                <a16:creationId xmlns:a16="http://schemas.microsoft.com/office/drawing/2014/main" id="{6EB83FD4-9CA2-1CD4-ACE2-B343A936D0EC}"/>
              </a:ext>
            </a:extLst>
          </p:cNvPr>
          <p:cNvSpPr>
            <a:spLocks noGrp="1"/>
          </p:cNvSpPr>
          <p:nvPr>
            <p:ph type="body" sz="quarter" idx="15"/>
          </p:nvPr>
        </p:nvSpPr>
        <p:spPr/>
        <p:txBody>
          <a:bodyPr/>
          <a:lstStyle/>
          <a:p>
            <a:r>
              <a:rPr lang="de-DE" dirty="0"/>
              <a:t>Population</a:t>
            </a:r>
          </a:p>
        </p:txBody>
      </p:sp>
      <p:sp>
        <p:nvSpPr>
          <p:cNvPr id="15" name="Textplatzhalter 14">
            <a:extLst>
              <a:ext uri="{FF2B5EF4-FFF2-40B4-BE49-F238E27FC236}">
                <a16:creationId xmlns:a16="http://schemas.microsoft.com/office/drawing/2014/main" id="{F41394B9-7E74-C902-CA16-AD76E4968812}"/>
              </a:ext>
            </a:extLst>
          </p:cNvPr>
          <p:cNvSpPr>
            <a:spLocks noGrp="1"/>
          </p:cNvSpPr>
          <p:nvPr>
            <p:ph type="body" sz="quarter" idx="16"/>
          </p:nvPr>
        </p:nvSpPr>
        <p:spPr/>
        <p:txBody>
          <a:bodyPr/>
          <a:lstStyle/>
          <a:p>
            <a:r>
              <a:rPr lang="de-DE" dirty="0"/>
              <a:t>Economy</a:t>
            </a:r>
          </a:p>
        </p:txBody>
      </p:sp>
      <p:sp>
        <p:nvSpPr>
          <p:cNvPr id="16" name="Textplatzhalter 15">
            <a:extLst>
              <a:ext uri="{FF2B5EF4-FFF2-40B4-BE49-F238E27FC236}">
                <a16:creationId xmlns:a16="http://schemas.microsoft.com/office/drawing/2014/main" id="{1D3F38C7-341B-CA3B-4E88-04997704AC35}"/>
              </a:ext>
            </a:extLst>
          </p:cNvPr>
          <p:cNvSpPr>
            <a:spLocks noGrp="1"/>
          </p:cNvSpPr>
          <p:nvPr>
            <p:ph type="body" sz="quarter" idx="17"/>
          </p:nvPr>
        </p:nvSpPr>
        <p:spPr>
          <a:xfrm>
            <a:off x="1612069" y="2633271"/>
            <a:ext cx="13833061" cy="769441"/>
          </a:xfrm>
        </p:spPr>
        <p:txBody>
          <a:bodyPr/>
          <a:lstStyle/>
          <a:p>
            <a:r>
              <a:rPr lang="en-GB" noProof="0"/>
              <a:t>Hetereogeneity</a:t>
            </a:r>
            <a:r>
              <a:rPr lang="en-GB" noProof="0" dirty="0"/>
              <a:t> of Countries</a:t>
            </a:r>
          </a:p>
        </p:txBody>
      </p:sp>
      <p:graphicFrame>
        <p:nvGraphicFramePr>
          <p:cNvPr id="17" name="Inhaltsplatzhalter 7">
            <a:extLst>
              <a:ext uri="{FF2B5EF4-FFF2-40B4-BE49-F238E27FC236}">
                <a16:creationId xmlns:a16="http://schemas.microsoft.com/office/drawing/2014/main" id="{321F868C-67B1-4846-F5F8-BF94FD4E5AC6}"/>
              </a:ext>
            </a:extLst>
          </p:cNvPr>
          <p:cNvGraphicFramePr>
            <a:graphicFrameLocks noGrp="1"/>
          </p:cNvGraphicFramePr>
          <p:nvPr>
            <p:ph sz="quarter" idx="14"/>
          </p:nvPr>
        </p:nvGraphicFramePr>
        <p:xfrm>
          <a:off x="9899650" y="5016500"/>
          <a:ext cx="7199313" cy="63627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83203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6A666-471C-F971-CC3E-F3EEF66972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AD10C4D-B841-53C6-BCC5-785703E6F76D}"/>
              </a:ext>
            </a:extLst>
          </p:cNvPr>
          <p:cNvSpPr>
            <a:spLocks noGrp="1"/>
          </p:cNvSpPr>
          <p:nvPr>
            <p:ph type="title"/>
          </p:nvPr>
        </p:nvSpPr>
        <p:spPr>
          <a:xfrm>
            <a:off x="1611112" y="1399683"/>
            <a:ext cx="13927338" cy="923330"/>
          </a:xfrm>
        </p:spPr>
        <p:txBody>
          <a:bodyPr/>
          <a:lstStyle/>
          <a:p>
            <a:r>
              <a:rPr lang="en-US" dirty="0"/>
              <a:t>Conditions for outsourcing</a:t>
            </a:r>
            <a:endParaRPr lang="de-AT" dirty="0"/>
          </a:p>
        </p:txBody>
      </p:sp>
      <p:sp>
        <p:nvSpPr>
          <p:cNvPr id="3" name="Fußzeilenplatzhalter 2">
            <a:extLst>
              <a:ext uri="{FF2B5EF4-FFF2-40B4-BE49-F238E27FC236}">
                <a16:creationId xmlns:a16="http://schemas.microsoft.com/office/drawing/2014/main" id="{E7FF4731-4BA8-91CE-8B7A-51173294E9ED}"/>
              </a:ext>
            </a:extLst>
          </p:cNvPr>
          <p:cNvSpPr>
            <a:spLocks noGrp="1"/>
          </p:cNvSpPr>
          <p:nvPr>
            <p:ph type="ftr" sz="quarter" idx="10"/>
          </p:nvPr>
        </p:nvSpPr>
        <p:spPr/>
        <p:txBody>
          <a:bodyPr/>
          <a:lstStyle/>
          <a:p>
            <a:r>
              <a:rPr lang="en-US"/>
              <a:t>JUSTICE WITHOUT LITIGATION II - ECONOMIC PART</a:t>
            </a:r>
            <a:endParaRPr lang="de-DE"/>
          </a:p>
        </p:txBody>
      </p:sp>
      <p:sp>
        <p:nvSpPr>
          <p:cNvPr id="4" name="Datumsplatzhalter 3">
            <a:extLst>
              <a:ext uri="{FF2B5EF4-FFF2-40B4-BE49-F238E27FC236}">
                <a16:creationId xmlns:a16="http://schemas.microsoft.com/office/drawing/2014/main" id="{CFC7515D-04BA-9FD6-5C26-04958FBEFA61}"/>
              </a:ext>
            </a:extLst>
          </p:cNvPr>
          <p:cNvSpPr>
            <a:spLocks noGrp="1"/>
          </p:cNvSpPr>
          <p:nvPr>
            <p:ph type="dt" sz="half" idx="11"/>
          </p:nvPr>
        </p:nvSpPr>
        <p:spPr/>
        <p:txBody>
          <a:bodyPr/>
          <a:lstStyle/>
          <a:p>
            <a:r>
              <a:rPr lang="de-DE"/>
              <a:t>28th November 2025 | Ljubljana</a:t>
            </a:r>
            <a:endParaRPr lang="en-US"/>
          </a:p>
        </p:txBody>
      </p:sp>
      <p:sp>
        <p:nvSpPr>
          <p:cNvPr id="5" name="Foliennummernplatzhalter 4">
            <a:extLst>
              <a:ext uri="{FF2B5EF4-FFF2-40B4-BE49-F238E27FC236}">
                <a16:creationId xmlns:a16="http://schemas.microsoft.com/office/drawing/2014/main" id="{E9D5AE0C-4F22-6C2D-F81D-23E650B74208}"/>
              </a:ext>
            </a:extLst>
          </p:cNvPr>
          <p:cNvSpPr>
            <a:spLocks noGrp="1"/>
          </p:cNvSpPr>
          <p:nvPr>
            <p:ph type="sldNum" sz="quarter" idx="12"/>
          </p:nvPr>
        </p:nvSpPr>
        <p:spPr/>
        <p:txBody>
          <a:bodyPr/>
          <a:lstStyle/>
          <a:p>
            <a:pPr marL="38100">
              <a:lnSpc>
                <a:spcPct val="100000"/>
              </a:lnSpc>
              <a:spcBef>
                <a:spcPts val="85"/>
              </a:spcBef>
            </a:pPr>
            <a:fld id="{81D60167-4931-47E6-BA6A-407CBD079E47}" type="slidenum">
              <a:rPr lang="de-DE" spc="15" smtClean="0"/>
              <a:t>2</a:t>
            </a:fld>
            <a:endParaRPr lang="de-DE" spc="15" dirty="0"/>
          </a:p>
        </p:txBody>
      </p:sp>
      <p:pic>
        <p:nvPicPr>
          <p:cNvPr id="10" name="Inhaltsplatzhalter 9">
            <a:extLst>
              <a:ext uri="{FF2B5EF4-FFF2-40B4-BE49-F238E27FC236}">
                <a16:creationId xmlns:a16="http://schemas.microsoft.com/office/drawing/2014/main" id="{3C411521-6015-CABE-F960-6153B0F93B2F}"/>
              </a:ext>
            </a:extLst>
          </p:cNvPr>
          <p:cNvPicPr>
            <a:picLocks noGrp="1" noChangeAspect="1"/>
          </p:cNvPicPr>
          <p:nvPr>
            <p:ph sz="quarter" idx="13"/>
          </p:nvPr>
        </p:nvPicPr>
        <p:blipFill>
          <a:blip r:embed="rId3"/>
          <a:stretch>
            <a:fillRect/>
          </a:stretch>
        </p:blipFill>
        <p:spPr>
          <a:xfrm>
            <a:off x="2508250" y="4216400"/>
            <a:ext cx="15544800" cy="6755534"/>
          </a:xfrm>
          <a:prstGeom prst="rect">
            <a:avLst/>
          </a:prstGeom>
        </p:spPr>
      </p:pic>
      <p:sp>
        <p:nvSpPr>
          <p:cNvPr id="7" name="Textplatzhalter 6">
            <a:extLst>
              <a:ext uri="{FF2B5EF4-FFF2-40B4-BE49-F238E27FC236}">
                <a16:creationId xmlns:a16="http://schemas.microsoft.com/office/drawing/2014/main" id="{758F75D7-F1D7-C08D-A6CF-BE0277344DCB}"/>
              </a:ext>
            </a:extLst>
          </p:cNvPr>
          <p:cNvSpPr>
            <a:spLocks noGrp="1"/>
          </p:cNvSpPr>
          <p:nvPr>
            <p:ph type="body" sz="quarter" idx="15"/>
          </p:nvPr>
        </p:nvSpPr>
        <p:spPr/>
        <p:txBody>
          <a:bodyPr/>
          <a:lstStyle/>
          <a:p>
            <a:r>
              <a:rPr lang="de-AT" dirty="0"/>
              <a:t>State </a:t>
            </a:r>
            <a:r>
              <a:rPr lang="de-AT" dirty="0" err="1"/>
              <a:t>perspective</a:t>
            </a:r>
            <a:endParaRPr lang="de-AT" dirty="0"/>
          </a:p>
        </p:txBody>
      </p:sp>
      <p:sp>
        <p:nvSpPr>
          <p:cNvPr id="6" name="Rechteck 5">
            <a:extLst>
              <a:ext uri="{FF2B5EF4-FFF2-40B4-BE49-F238E27FC236}">
                <a16:creationId xmlns:a16="http://schemas.microsoft.com/office/drawing/2014/main" id="{AB85CB79-E1AA-F446-E4DD-273296E63C11}"/>
              </a:ext>
            </a:extLst>
          </p:cNvPr>
          <p:cNvSpPr/>
          <p:nvPr/>
        </p:nvSpPr>
        <p:spPr>
          <a:xfrm>
            <a:off x="13785850" y="8973435"/>
            <a:ext cx="2286000" cy="5579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noProof="0" dirty="0">
                <a:latin typeface="Calibri" panose="020F0502020204030204" pitchFamily="34" charset="0"/>
                <a:ea typeface="Calibri" panose="020F0502020204030204" pitchFamily="34" charset="0"/>
                <a:cs typeface="Calibri" panose="020F0502020204030204" pitchFamily="34" charset="0"/>
              </a:rPr>
              <a:t>Welfare</a:t>
            </a:r>
          </a:p>
        </p:txBody>
      </p:sp>
      <p:sp>
        <p:nvSpPr>
          <p:cNvPr id="8" name="Rechteck 7">
            <a:extLst>
              <a:ext uri="{FF2B5EF4-FFF2-40B4-BE49-F238E27FC236}">
                <a16:creationId xmlns:a16="http://schemas.microsoft.com/office/drawing/2014/main" id="{83CB58E4-F8DC-27F6-2B00-0E1E81DBE610}"/>
              </a:ext>
            </a:extLst>
          </p:cNvPr>
          <p:cNvSpPr/>
          <p:nvPr/>
        </p:nvSpPr>
        <p:spPr>
          <a:xfrm>
            <a:off x="13938250" y="9754488"/>
            <a:ext cx="2286000" cy="557912"/>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noProof="0" dirty="0">
                <a:latin typeface="Calibri" panose="020F0502020204030204" pitchFamily="34" charset="0"/>
                <a:ea typeface="Calibri" panose="020F0502020204030204" pitchFamily="34" charset="0"/>
                <a:cs typeface="Calibri" panose="020F0502020204030204" pitchFamily="34" charset="0"/>
              </a:rPr>
              <a:t>Accessibility</a:t>
            </a:r>
          </a:p>
        </p:txBody>
      </p:sp>
      <p:grpSp>
        <p:nvGrpSpPr>
          <p:cNvPr id="13" name="Gruppieren 12">
            <a:extLst>
              <a:ext uri="{FF2B5EF4-FFF2-40B4-BE49-F238E27FC236}">
                <a16:creationId xmlns:a16="http://schemas.microsoft.com/office/drawing/2014/main" id="{3C1AAD97-6A66-BECB-6464-2312695CC88E}"/>
              </a:ext>
            </a:extLst>
          </p:cNvPr>
          <p:cNvGrpSpPr/>
          <p:nvPr/>
        </p:nvGrpSpPr>
        <p:grpSpPr>
          <a:xfrm>
            <a:off x="984250" y="7285666"/>
            <a:ext cx="18211800" cy="4114800"/>
            <a:chOff x="298450" y="8375609"/>
            <a:chExt cx="18211800" cy="3003591"/>
          </a:xfrm>
        </p:grpSpPr>
        <p:sp>
          <p:nvSpPr>
            <p:cNvPr id="9" name="Rechteck: abgerundete Ecken 8">
              <a:extLst>
                <a:ext uri="{FF2B5EF4-FFF2-40B4-BE49-F238E27FC236}">
                  <a16:creationId xmlns:a16="http://schemas.microsoft.com/office/drawing/2014/main" id="{5AC156B4-FF3A-5E4E-D26A-AFCB1F6490D8}"/>
                </a:ext>
              </a:extLst>
            </p:cNvPr>
            <p:cNvSpPr/>
            <p:nvPr/>
          </p:nvSpPr>
          <p:spPr>
            <a:xfrm>
              <a:off x="298450" y="8636000"/>
              <a:ext cx="18211800" cy="2488334"/>
            </a:xfrm>
            <a:prstGeom prst="roundRect">
              <a:avLst/>
            </a:prstGeom>
            <a:noFill/>
            <a:ln w="5715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Textfeld 11">
              <a:extLst>
                <a:ext uri="{FF2B5EF4-FFF2-40B4-BE49-F238E27FC236}">
                  <a16:creationId xmlns:a16="http://schemas.microsoft.com/office/drawing/2014/main" id="{1C686801-C374-AFF3-461D-A5E25ADDA9F9}"/>
                </a:ext>
              </a:extLst>
            </p:cNvPr>
            <p:cNvSpPr txBox="1"/>
            <p:nvPr/>
          </p:nvSpPr>
          <p:spPr>
            <a:xfrm rot="16200000">
              <a:off x="-470515" y="9400351"/>
              <a:ext cx="3003591" cy="954107"/>
            </a:xfrm>
            <a:prstGeom prst="rect">
              <a:avLst/>
            </a:prstGeom>
            <a:noFill/>
          </p:spPr>
          <p:txBody>
            <a:bodyPr wrap="square">
              <a:spAutoFit/>
            </a:bodyPr>
            <a:lstStyle/>
            <a:p>
              <a:pPr algn="ctr"/>
              <a:r>
                <a:rPr lang="en-GB" sz="2800" b="1" noProof="0" dirty="0">
                  <a:solidFill>
                    <a:schemeClr val="accent1"/>
                  </a:solidFill>
                </a:rPr>
                <a:t>ECONOMIC </a:t>
              </a:r>
            </a:p>
            <a:p>
              <a:pPr algn="ctr"/>
              <a:endParaRPr lang="en-GB" sz="2800" b="1" noProof="0" dirty="0">
                <a:solidFill>
                  <a:schemeClr val="accent1"/>
                </a:solidFill>
              </a:endParaRPr>
            </a:p>
          </p:txBody>
        </p:sp>
      </p:grpSp>
      <p:grpSp>
        <p:nvGrpSpPr>
          <p:cNvPr id="14" name="Gruppieren 13">
            <a:extLst>
              <a:ext uri="{FF2B5EF4-FFF2-40B4-BE49-F238E27FC236}">
                <a16:creationId xmlns:a16="http://schemas.microsoft.com/office/drawing/2014/main" id="{5E714913-4ABD-D4E0-233C-69196583E85D}"/>
              </a:ext>
            </a:extLst>
          </p:cNvPr>
          <p:cNvGrpSpPr/>
          <p:nvPr/>
        </p:nvGrpSpPr>
        <p:grpSpPr>
          <a:xfrm>
            <a:off x="1365250" y="3746795"/>
            <a:ext cx="18211800" cy="5321045"/>
            <a:chOff x="298450" y="8375609"/>
            <a:chExt cx="18211800" cy="3003591"/>
          </a:xfrm>
        </p:grpSpPr>
        <p:sp>
          <p:nvSpPr>
            <p:cNvPr id="15" name="Rechteck: abgerundete Ecken 14">
              <a:extLst>
                <a:ext uri="{FF2B5EF4-FFF2-40B4-BE49-F238E27FC236}">
                  <a16:creationId xmlns:a16="http://schemas.microsoft.com/office/drawing/2014/main" id="{30C99C8F-37C0-3890-495D-4B36BE843F89}"/>
                </a:ext>
              </a:extLst>
            </p:cNvPr>
            <p:cNvSpPr/>
            <p:nvPr/>
          </p:nvSpPr>
          <p:spPr>
            <a:xfrm>
              <a:off x="298450" y="8636000"/>
              <a:ext cx="18211800" cy="2488334"/>
            </a:xfrm>
            <a:prstGeom prst="roundRect">
              <a:avLst/>
            </a:prstGeom>
            <a:noFill/>
            <a:ln>
              <a:solidFill>
                <a:schemeClr val="accent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solidFill>
                  <a:schemeClr val="accent2">
                    <a:lumMod val="50000"/>
                  </a:schemeClr>
                </a:solidFill>
              </a:endParaRPr>
            </a:p>
          </p:txBody>
        </p:sp>
        <p:sp>
          <p:nvSpPr>
            <p:cNvPr id="16" name="Textfeld 15">
              <a:extLst>
                <a:ext uri="{FF2B5EF4-FFF2-40B4-BE49-F238E27FC236}">
                  <a16:creationId xmlns:a16="http://schemas.microsoft.com/office/drawing/2014/main" id="{7653B363-627A-3880-522F-519C5B41A4EA}"/>
                </a:ext>
              </a:extLst>
            </p:cNvPr>
            <p:cNvSpPr txBox="1"/>
            <p:nvPr/>
          </p:nvSpPr>
          <p:spPr>
            <a:xfrm rot="16200000">
              <a:off x="-470515" y="9400351"/>
              <a:ext cx="3003591" cy="954107"/>
            </a:xfrm>
            <a:prstGeom prst="rect">
              <a:avLst/>
            </a:prstGeom>
            <a:noFill/>
            <a:ln>
              <a:noFill/>
            </a:ln>
          </p:spPr>
          <p:txBody>
            <a:bodyPr wrap="square">
              <a:spAutoFit/>
            </a:bodyPr>
            <a:lstStyle/>
            <a:p>
              <a:pPr algn="ctr"/>
              <a:r>
                <a:rPr lang="en-GB" sz="2800" b="1" noProof="0" dirty="0">
                  <a:solidFill>
                    <a:schemeClr val="accent2">
                      <a:lumMod val="50000"/>
                    </a:schemeClr>
                  </a:solidFill>
                </a:rPr>
                <a:t>LEGAL </a:t>
              </a:r>
            </a:p>
            <a:p>
              <a:pPr algn="ctr"/>
              <a:endParaRPr lang="en-GB" sz="2800" b="1" noProof="0" dirty="0">
                <a:solidFill>
                  <a:schemeClr val="accent2">
                    <a:lumMod val="50000"/>
                  </a:schemeClr>
                </a:solidFill>
              </a:endParaRPr>
            </a:p>
          </p:txBody>
        </p:sp>
      </p:grpSp>
    </p:spTree>
    <p:extLst>
      <p:ext uri="{BB962C8B-B14F-4D97-AF65-F5344CB8AC3E}">
        <p14:creationId xmlns:p14="http://schemas.microsoft.com/office/powerpoint/2010/main" val="321550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D4AFB-D30D-DA32-C7A2-8D53BEFAA3A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6BA71D1-5F8A-0DEC-02B0-E42446799E8A}"/>
              </a:ext>
            </a:extLst>
          </p:cNvPr>
          <p:cNvSpPr>
            <a:spLocks noGrp="1"/>
          </p:cNvSpPr>
          <p:nvPr>
            <p:ph type="title"/>
          </p:nvPr>
        </p:nvSpPr>
        <p:spPr>
          <a:xfrm>
            <a:off x="1611112" y="1399683"/>
            <a:ext cx="13927338" cy="923330"/>
          </a:xfrm>
        </p:spPr>
        <p:txBody>
          <a:bodyPr/>
          <a:lstStyle/>
          <a:p>
            <a:r>
              <a:rPr lang="en-GB" dirty="0">
                <a:cs typeface="Arial" panose="020B0604020202020204" pitchFamily="34" charset="0"/>
              </a:rPr>
              <a:t>Efficiency / Quality</a:t>
            </a:r>
            <a:endParaRPr lang="de-DE" dirty="0"/>
          </a:p>
        </p:txBody>
      </p:sp>
      <p:sp>
        <p:nvSpPr>
          <p:cNvPr id="3" name="Fußzeilenplatzhalter 2">
            <a:extLst>
              <a:ext uri="{FF2B5EF4-FFF2-40B4-BE49-F238E27FC236}">
                <a16:creationId xmlns:a16="http://schemas.microsoft.com/office/drawing/2014/main" id="{56DEF539-3FA7-F869-AFD8-978B24FD725E}"/>
              </a:ext>
            </a:extLst>
          </p:cNvPr>
          <p:cNvSpPr>
            <a:spLocks noGrp="1"/>
          </p:cNvSpPr>
          <p:nvPr>
            <p:ph type="ftr" sz="quarter" idx="10"/>
          </p:nvPr>
        </p:nvSpPr>
        <p:spPr/>
        <p:txBody>
          <a:bodyPr/>
          <a:lstStyle/>
          <a:p>
            <a:r>
              <a:rPr lang="en-US"/>
              <a:t>JUSTICE WITHOUT LITIGATION II - ECONOMIC PART</a:t>
            </a:r>
            <a:endParaRPr lang="de-DE"/>
          </a:p>
        </p:txBody>
      </p:sp>
      <p:sp>
        <p:nvSpPr>
          <p:cNvPr id="4" name="Datumsplatzhalter 3">
            <a:extLst>
              <a:ext uri="{FF2B5EF4-FFF2-40B4-BE49-F238E27FC236}">
                <a16:creationId xmlns:a16="http://schemas.microsoft.com/office/drawing/2014/main" id="{AC215E31-8564-7014-3BF5-97874B6233A7}"/>
              </a:ext>
            </a:extLst>
          </p:cNvPr>
          <p:cNvSpPr>
            <a:spLocks noGrp="1"/>
          </p:cNvSpPr>
          <p:nvPr>
            <p:ph type="dt" sz="half" idx="11"/>
          </p:nvPr>
        </p:nvSpPr>
        <p:spPr/>
        <p:txBody>
          <a:bodyPr/>
          <a:lstStyle/>
          <a:p>
            <a:r>
              <a:rPr lang="de-DE"/>
              <a:t>28th November 2025 | Ljubljana</a:t>
            </a:r>
            <a:endParaRPr lang="en-US"/>
          </a:p>
        </p:txBody>
      </p:sp>
      <p:sp>
        <p:nvSpPr>
          <p:cNvPr id="5" name="Foliennummernplatzhalter 4">
            <a:extLst>
              <a:ext uri="{FF2B5EF4-FFF2-40B4-BE49-F238E27FC236}">
                <a16:creationId xmlns:a16="http://schemas.microsoft.com/office/drawing/2014/main" id="{DD2A27AC-4B3B-3F76-138A-C6357B968E32}"/>
              </a:ext>
            </a:extLst>
          </p:cNvPr>
          <p:cNvSpPr>
            <a:spLocks noGrp="1"/>
          </p:cNvSpPr>
          <p:nvPr>
            <p:ph type="sldNum" sz="quarter" idx="12"/>
          </p:nvPr>
        </p:nvSpPr>
        <p:spPr/>
        <p:txBody>
          <a:bodyPr/>
          <a:lstStyle/>
          <a:p>
            <a:pPr marL="38100">
              <a:lnSpc>
                <a:spcPct val="100000"/>
              </a:lnSpc>
              <a:spcBef>
                <a:spcPts val="85"/>
              </a:spcBef>
            </a:pPr>
            <a:fld id="{81D60167-4931-47E6-BA6A-407CBD079E47}" type="slidenum">
              <a:rPr lang="de-DE" spc="15" smtClean="0"/>
              <a:t>20</a:t>
            </a:fld>
            <a:endParaRPr lang="de-DE" spc="15" dirty="0"/>
          </a:p>
        </p:txBody>
      </p:sp>
      <p:sp>
        <p:nvSpPr>
          <p:cNvPr id="6" name="Inhaltsplatzhalter 5">
            <a:extLst>
              <a:ext uri="{FF2B5EF4-FFF2-40B4-BE49-F238E27FC236}">
                <a16:creationId xmlns:a16="http://schemas.microsoft.com/office/drawing/2014/main" id="{4291F9D2-FF99-4AAF-DB1E-4500FD4A7C75}"/>
              </a:ext>
            </a:extLst>
          </p:cNvPr>
          <p:cNvSpPr>
            <a:spLocks noGrp="1"/>
          </p:cNvSpPr>
          <p:nvPr>
            <p:ph sz="quarter" idx="13"/>
          </p:nvPr>
        </p:nvSpPr>
        <p:spPr>
          <a:xfrm>
            <a:off x="1606549" y="4978400"/>
            <a:ext cx="17371117" cy="6474318"/>
          </a:xfrm>
        </p:spPr>
        <p:txBody>
          <a:bodyPr/>
          <a:lstStyle/>
          <a:p>
            <a:pPr marL="571500" indent="-571500">
              <a:buFont typeface="Arial" panose="020B0604020202020204" pitchFamily="34" charset="0"/>
              <a:buChar char="•"/>
            </a:pPr>
            <a:r>
              <a:rPr lang="en-US" sz="3200" b="1" u="sng" dirty="0"/>
              <a:t>Clearance Rate (CR):</a:t>
            </a:r>
            <a:br>
              <a:rPr lang="en-US" sz="3200" dirty="0"/>
            </a:br>
            <a:r>
              <a:rPr lang="en-US" sz="3200" dirty="0"/>
              <a:t>Stable Clearance Rate of 100% for all Notarial cases.</a:t>
            </a:r>
            <a:br>
              <a:rPr lang="en-US" sz="3200" dirty="0"/>
            </a:br>
            <a:r>
              <a:rPr lang="en-US" sz="3200" dirty="0">
                <a:sym typeface="Wingdings" panose="05000000000000000000" pitchFamily="2" charset="2"/>
              </a:rPr>
              <a:t>Total non-litigious possess in the years 2014, 2016 and 2018 a CR above 100 %.</a:t>
            </a:r>
            <a:endParaRPr lang="en-US" sz="3200" dirty="0"/>
          </a:p>
          <a:p>
            <a:pPr marL="571500" indent="-571500">
              <a:buFont typeface="Arial" panose="020B0604020202020204" pitchFamily="34" charset="0"/>
              <a:buChar char="•"/>
            </a:pPr>
            <a:r>
              <a:rPr lang="en-US" sz="3200" b="1" u="sng" dirty="0"/>
              <a:t>Work Overload (WO): </a:t>
            </a:r>
            <a:br>
              <a:rPr lang="en-US" sz="3200" dirty="0"/>
            </a:br>
            <a:r>
              <a:rPr lang="en-US" sz="3200" dirty="0"/>
              <a:t>Slovenian Notaries show no work overload </a:t>
            </a:r>
            <a:r>
              <a:rPr lang="en-US" sz="3200" dirty="0">
                <a:sym typeface="Wingdings" panose="05000000000000000000" pitchFamily="2" charset="2"/>
              </a:rPr>
              <a:t> sufficient capacity</a:t>
            </a:r>
            <a:br>
              <a:rPr lang="en-US" sz="3200" dirty="0">
                <a:sym typeface="Wingdings" panose="05000000000000000000" pitchFamily="2" charset="2"/>
              </a:rPr>
            </a:br>
            <a:r>
              <a:rPr lang="en-US" sz="3200" dirty="0">
                <a:sym typeface="Wingdings" panose="05000000000000000000" pitchFamily="2" charset="2"/>
              </a:rPr>
              <a:t>WO of total non-litigious cases is decreasing from 2014 (28%) to 2022 (9 %)  still lack of capacity .</a:t>
            </a:r>
            <a:endParaRPr lang="en-US" sz="3200" dirty="0"/>
          </a:p>
          <a:p>
            <a:pPr marL="571500" indent="-571500">
              <a:buFont typeface="Arial" panose="020B0604020202020204" pitchFamily="34" charset="0"/>
              <a:buChar char="•"/>
            </a:pPr>
            <a:r>
              <a:rPr lang="en-US" sz="3200" b="1" u="sng" dirty="0"/>
              <a:t>Stake Change (SC): </a:t>
            </a:r>
            <a:br>
              <a:rPr lang="en-US" sz="3200" b="1" u="sng" dirty="0"/>
            </a:br>
            <a:r>
              <a:rPr lang="en-US" sz="3200" dirty="0"/>
              <a:t>Very stable low stake for Notarial cases over time.</a:t>
            </a:r>
            <a:br>
              <a:rPr lang="en-US" sz="3200" dirty="0"/>
            </a:br>
            <a:r>
              <a:rPr lang="en-US" sz="3200" dirty="0"/>
              <a:t>Due to CR of above 100 % SC reduction for </a:t>
            </a:r>
            <a:r>
              <a:rPr lang="en-US" sz="3200" dirty="0">
                <a:sym typeface="Wingdings" panose="05000000000000000000" pitchFamily="2" charset="2"/>
              </a:rPr>
              <a:t>total non-litigious cases </a:t>
            </a:r>
            <a:br>
              <a:rPr lang="en-US" sz="3200" dirty="0"/>
            </a:br>
            <a:r>
              <a:rPr lang="en-US" sz="3200" b="1" u="sng" dirty="0"/>
              <a:t>Disposition Time (DT):</a:t>
            </a:r>
            <a:br>
              <a:rPr lang="en-US" sz="3200" b="1" u="sng" dirty="0"/>
            </a:br>
            <a:r>
              <a:rPr lang="en-US" sz="3200" dirty="0"/>
              <a:t>DT for Notarial cases is below 3 days.</a:t>
            </a:r>
            <a:br>
              <a:rPr lang="en-US" sz="3200" dirty="0"/>
            </a:br>
            <a:r>
              <a:rPr lang="en-US" sz="3200" dirty="0">
                <a:sym typeface="Wingdings" panose="05000000000000000000" pitchFamily="2" charset="2"/>
              </a:rPr>
              <a:t>Total non-litigious cases have still (2022) a DT above 30 days. (2014 = 100 days)</a:t>
            </a:r>
            <a:endParaRPr lang="en-US" sz="3200" dirty="0"/>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endParaRPr lang="en-US" sz="3200" dirty="0"/>
          </a:p>
          <a:p>
            <a:endParaRPr lang="de-DE" sz="3200" dirty="0"/>
          </a:p>
        </p:txBody>
      </p:sp>
      <p:sp>
        <p:nvSpPr>
          <p:cNvPr id="7" name="Textplatzhalter 6">
            <a:extLst>
              <a:ext uri="{FF2B5EF4-FFF2-40B4-BE49-F238E27FC236}">
                <a16:creationId xmlns:a16="http://schemas.microsoft.com/office/drawing/2014/main" id="{C11C9770-6789-2D63-509A-F7652BC3017E}"/>
              </a:ext>
            </a:extLst>
          </p:cNvPr>
          <p:cNvSpPr>
            <a:spLocks noGrp="1"/>
          </p:cNvSpPr>
          <p:nvPr>
            <p:ph type="body" sz="quarter" idx="15"/>
          </p:nvPr>
        </p:nvSpPr>
        <p:spPr/>
        <p:txBody>
          <a:bodyPr/>
          <a:lstStyle/>
          <a:p>
            <a:r>
              <a:rPr lang="de-DE" dirty="0"/>
              <a:t>Key </a:t>
            </a:r>
            <a:r>
              <a:rPr lang="de-DE" dirty="0" err="1"/>
              <a:t>Figures</a:t>
            </a:r>
            <a:r>
              <a:rPr lang="de-DE" dirty="0"/>
              <a:t> </a:t>
            </a:r>
            <a:r>
              <a:rPr lang="de-DE" dirty="0" err="1"/>
              <a:t>for</a:t>
            </a:r>
            <a:r>
              <a:rPr lang="de-DE" dirty="0"/>
              <a:t> Slovenia</a:t>
            </a:r>
          </a:p>
        </p:txBody>
      </p:sp>
    </p:spTree>
    <p:extLst>
      <p:ext uri="{BB962C8B-B14F-4D97-AF65-F5344CB8AC3E}">
        <p14:creationId xmlns:p14="http://schemas.microsoft.com/office/powerpoint/2010/main" val="4246314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FD448-09A6-5439-CFD2-7C65725F581D}"/>
            </a:ext>
          </a:extLst>
        </p:cNvPr>
        <p:cNvGrpSpPr/>
        <p:nvPr/>
      </p:nvGrpSpPr>
      <p:grpSpPr>
        <a:xfrm>
          <a:off x="0" y="0"/>
          <a:ext cx="0" cy="0"/>
          <a:chOff x="0" y="0"/>
          <a:chExt cx="0" cy="0"/>
        </a:xfrm>
      </p:grpSpPr>
      <p:sp>
        <p:nvSpPr>
          <p:cNvPr id="24" name="object 24">
            <a:extLst>
              <a:ext uri="{FF2B5EF4-FFF2-40B4-BE49-F238E27FC236}">
                <a16:creationId xmlns:a16="http://schemas.microsoft.com/office/drawing/2014/main" id="{7834C1A3-FC7F-4939-6BB8-3A3D09C2C361}"/>
              </a:ext>
            </a:extLst>
          </p:cNvPr>
          <p:cNvSpPr/>
          <p:nvPr/>
        </p:nvSpPr>
        <p:spPr>
          <a:xfrm>
            <a:off x="497344" y="0"/>
            <a:ext cx="630555" cy="4417695"/>
          </a:xfrm>
          <a:custGeom>
            <a:avLst/>
            <a:gdLst/>
            <a:ahLst/>
            <a:cxnLst/>
            <a:rect l="l" t="t" r="r" b="b"/>
            <a:pathLst>
              <a:path w="630555" h="4417695">
                <a:moveTo>
                  <a:pt x="630242" y="4083639"/>
                </a:moveTo>
                <a:lnTo>
                  <a:pt x="630242" y="4073744"/>
                </a:lnTo>
                <a:lnTo>
                  <a:pt x="630106" y="4073859"/>
                </a:lnTo>
                <a:lnTo>
                  <a:pt x="629855" y="4074090"/>
                </a:lnTo>
                <a:lnTo>
                  <a:pt x="629855" y="0"/>
                </a:lnTo>
              </a:path>
              <a:path w="630555" h="4417695">
                <a:moveTo>
                  <a:pt x="2434" y="0"/>
                </a:moveTo>
                <a:lnTo>
                  <a:pt x="0" y="2699357"/>
                </a:lnTo>
                <a:lnTo>
                  <a:pt x="0" y="4417388"/>
                </a:lnTo>
                <a:lnTo>
                  <a:pt x="49735" y="4401593"/>
                </a:lnTo>
                <a:lnTo>
                  <a:pt x="98845" y="4384492"/>
                </a:lnTo>
                <a:lnTo>
                  <a:pt x="147304" y="4366102"/>
                </a:lnTo>
                <a:lnTo>
                  <a:pt x="195086" y="4346440"/>
                </a:lnTo>
                <a:lnTo>
                  <a:pt x="242168" y="4325523"/>
                </a:lnTo>
                <a:lnTo>
                  <a:pt x="288524" y="4303369"/>
                </a:lnTo>
                <a:lnTo>
                  <a:pt x="334129" y="4279994"/>
                </a:lnTo>
                <a:lnTo>
                  <a:pt x="378959" y="4255416"/>
                </a:lnTo>
                <a:lnTo>
                  <a:pt x="422987" y="4229652"/>
                </a:lnTo>
                <a:lnTo>
                  <a:pt x="466190" y="4202719"/>
                </a:lnTo>
                <a:lnTo>
                  <a:pt x="508541" y="4174634"/>
                </a:lnTo>
                <a:lnTo>
                  <a:pt x="550017" y="4145414"/>
                </a:lnTo>
                <a:lnTo>
                  <a:pt x="590593" y="4115077"/>
                </a:lnTo>
                <a:lnTo>
                  <a:pt x="630242" y="4083639"/>
                </a:lnTo>
              </a:path>
            </a:pathLst>
          </a:custGeom>
          <a:ln w="31412">
            <a:solidFill>
              <a:srgbClr val="A78A4C"/>
            </a:solidFill>
          </a:ln>
        </p:spPr>
        <p:txBody>
          <a:bodyPr wrap="square" lIns="0" tIns="0" rIns="0" bIns="0" rtlCol="0"/>
          <a:lstStyle/>
          <a:p>
            <a:endParaRPr/>
          </a:p>
        </p:txBody>
      </p:sp>
      <p:sp>
        <p:nvSpPr>
          <p:cNvPr id="39" name="object 25">
            <a:extLst>
              <a:ext uri="{FF2B5EF4-FFF2-40B4-BE49-F238E27FC236}">
                <a16:creationId xmlns:a16="http://schemas.microsoft.com/office/drawing/2014/main" id="{F2789E44-04F6-BA01-5274-B3E36F5B221B}"/>
              </a:ext>
            </a:extLst>
          </p:cNvPr>
          <p:cNvSpPr txBox="1">
            <a:spLocks/>
          </p:cNvSpPr>
          <p:nvPr/>
        </p:nvSpPr>
        <p:spPr>
          <a:xfrm>
            <a:off x="1611112" y="1459604"/>
            <a:ext cx="15298938" cy="999633"/>
          </a:xfrm>
          <a:prstGeom prst="rect">
            <a:avLst/>
          </a:prstGeom>
        </p:spPr>
        <p:txBody>
          <a:bodyPr vert="horz" wrap="square" lIns="0" tIns="12065" rIns="0" bIns="0" rtlCol="0">
            <a:spAutoFit/>
          </a:bodyPr>
          <a:lstStyle>
            <a:lvl1pPr>
              <a:defRPr sz="8250" b="0" i="0">
                <a:solidFill>
                  <a:srgbClr val="7A7C81"/>
                </a:solidFill>
                <a:latin typeface="Arial"/>
                <a:ea typeface="+mj-ea"/>
                <a:cs typeface="Arial"/>
              </a:defRPr>
            </a:lvl1pPr>
          </a:lstStyle>
          <a:p>
            <a:pPr marL="12700">
              <a:lnSpc>
                <a:spcPts val="7715"/>
              </a:lnSpc>
              <a:spcBef>
                <a:spcPts val="95"/>
              </a:spcBef>
            </a:pPr>
            <a:r>
              <a:rPr lang="de-AT" sz="6600" b="1" kern="0" dirty="0">
                <a:solidFill>
                  <a:srgbClr val="A78A4C"/>
                </a:solidFill>
                <a:latin typeface="Open Sans Extrabold" panose="020B0606030504020204" pitchFamily="34" charset="0"/>
                <a:ea typeface="Open Sans Extrabold" panose="020B0606030504020204" pitchFamily="34" charset="0"/>
                <a:cs typeface="Open Sans Extrabold" panose="020B0606030504020204" pitchFamily="34" charset="0"/>
              </a:rPr>
              <a:t>Work </a:t>
            </a:r>
            <a:r>
              <a:rPr lang="de-AT" sz="6600" b="1" kern="0" dirty="0" err="1">
                <a:solidFill>
                  <a:srgbClr val="A78A4C"/>
                </a:solidFill>
                <a:latin typeface="Open Sans Extrabold" panose="020B0606030504020204" pitchFamily="34" charset="0"/>
                <a:ea typeface="Open Sans Extrabold" panose="020B0606030504020204" pitchFamily="34" charset="0"/>
                <a:cs typeface="Open Sans Extrabold" panose="020B0606030504020204" pitchFamily="34" charset="0"/>
              </a:rPr>
              <a:t>ahead</a:t>
            </a:r>
            <a:r>
              <a:rPr lang="de-AT" sz="6600" b="1" kern="0" dirty="0">
                <a:solidFill>
                  <a:srgbClr val="A78A4C"/>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de-AT" sz="6600" b="1" kern="0" dirty="0" err="1">
                <a:solidFill>
                  <a:srgbClr val="A78A4C"/>
                </a:solidFill>
                <a:latin typeface="Open Sans Extrabold" panose="020B0606030504020204" pitchFamily="34" charset="0"/>
                <a:ea typeface="Open Sans Extrabold" panose="020B0606030504020204" pitchFamily="34" charset="0"/>
                <a:cs typeface="Open Sans Extrabold" panose="020B0606030504020204" pitchFamily="34" charset="0"/>
              </a:rPr>
              <a:t>for</a:t>
            </a:r>
            <a:r>
              <a:rPr lang="de-AT" sz="6600" b="1" kern="0" dirty="0">
                <a:solidFill>
                  <a:srgbClr val="A78A4C"/>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de-AT" sz="6600" b="1" kern="0" dirty="0" err="1">
                <a:solidFill>
                  <a:srgbClr val="A78A4C"/>
                </a:solidFill>
                <a:latin typeface="Open Sans Extrabold" panose="020B0606030504020204" pitchFamily="34" charset="0"/>
                <a:ea typeface="Open Sans Extrabold" panose="020B0606030504020204" pitchFamily="34" charset="0"/>
                <a:cs typeface="Open Sans Extrabold" panose="020B0606030504020204" pitchFamily="34" charset="0"/>
              </a:rPr>
              <a:t>the</a:t>
            </a:r>
            <a:r>
              <a:rPr lang="de-AT" sz="6600" b="1" kern="0" dirty="0">
                <a:solidFill>
                  <a:srgbClr val="A78A4C"/>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de-AT" sz="6600" b="1" kern="0" dirty="0" err="1">
                <a:solidFill>
                  <a:srgbClr val="A78A4C"/>
                </a:solidFill>
                <a:latin typeface="Open Sans Extrabold" panose="020B0606030504020204" pitchFamily="34" charset="0"/>
                <a:ea typeface="Open Sans Extrabold" panose="020B0606030504020204" pitchFamily="34" charset="0"/>
                <a:cs typeface="Open Sans Extrabold" panose="020B0606030504020204" pitchFamily="34" charset="0"/>
              </a:rPr>
              <a:t>Economic</a:t>
            </a:r>
            <a:r>
              <a:rPr lang="de-AT" sz="6600" b="1" kern="0" dirty="0">
                <a:solidFill>
                  <a:srgbClr val="A78A4C"/>
                </a:solidFill>
                <a:latin typeface="Open Sans Extrabold" panose="020B0606030504020204" pitchFamily="34" charset="0"/>
                <a:ea typeface="Open Sans Extrabold" panose="020B0606030504020204" pitchFamily="34" charset="0"/>
                <a:cs typeface="Open Sans Extrabold" panose="020B0606030504020204" pitchFamily="34" charset="0"/>
              </a:rPr>
              <a:t> </a:t>
            </a:r>
            <a:r>
              <a:rPr lang="de-AT" sz="6600" b="1" kern="0" dirty="0" err="1">
                <a:solidFill>
                  <a:srgbClr val="A78A4C"/>
                </a:solidFill>
                <a:latin typeface="Open Sans Extrabold" panose="020B0606030504020204" pitchFamily="34" charset="0"/>
                <a:ea typeface="Open Sans Extrabold" panose="020B0606030504020204" pitchFamily="34" charset="0"/>
                <a:cs typeface="Open Sans Extrabold" panose="020B0606030504020204" pitchFamily="34" charset="0"/>
              </a:rPr>
              <a:t>part</a:t>
            </a:r>
            <a:endParaRPr lang="de-AT" sz="6600" b="1" kern="0" dirty="0">
              <a:solidFill>
                <a:srgbClr val="FF0000"/>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Fußzeilenplatzhalter 2">
            <a:extLst>
              <a:ext uri="{FF2B5EF4-FFF2-40B4-BE49-F238E27FC236}">
                <a16:creationId xmlns:a16="http://schemas.microsoft.com/office/drawing/2014/main" id="{92851B89-3C6E-669A-2B38-6DA661919217}"/>
              </a:ext>
            </a:extLst>
          </p:cNvPr>
          <p:cNvSpPr>
            <a:spLocks noGrp="1"/>
          </p:cNvSpPr>
          <p:nvPr>
            <p:ph type="ftr" sz="quarter" idx="5"/>
          </p:nvPr>
        </p:nvSpPr>
        <p:spPr>
          <a:xfrm>
            <a:off x="6835394" y="11952732"/>
            <a:ext cx="6433312" cy="276999"/>
          </a:xfrm>
        </p:spPr>
        <p:txBody>
          <a:bodyPr/>
          <a:lstStyle/>
          <a:p>
            <a:r>
              <a:rPr lang="en-US">
                <a:solidFill>
                  <a:schemeClr val="bg2">
                    <a:lumMod val="50000"/>
                  </a:schemeClr>
                </a:solidFill>
              </a:rPr>
              <a:t>JUSTICE WITHOUT LITIGATION II - ECONOMIC PART</a:t>
            </a:r>
            <a:endParaRPr lang="de-AT" dirty="0">
              <a:solidFill>
                <a:schemeClr val="bg2">
                  <a:lumMod val="50000"/>
                </a:schemeClr>
              </a:solidFill>
            </a:endParaRPr>
          </a:p>
        </p:txBody>
      </p:sp>
      <p:sp>
        <p:nvSpPr>
          <p:cNvPr id="4" name="Foliennummernplatzhalter 3">
            <a:extLst>
              <a:ext uri="{FF2B5EF4-FFF2-40B4-BE49-F238E27FC236}">
                <a16:creationId xmlns:a16="http://schemas.microsoft.com/office/drawing/2014/main" id="{0B22C8F9-F6EF-C225-48D4-28959FB84685}"/>
              </a:ext>
            </a:extLst>
          </p:cNvPr>
          <p:cNvSpPr>
            <a:spLocks noGrp="1"/>
          </p:cNvSpPr>
          <p:nvPr>
            <p:ph type="sldNum" sz="quarter" idx="7"/>
          </p:nvPr>
        </p:nvSpPr>
        <p:spPr/>
        <p:txBody>
          <a:bodyPr/>
          <a:lstStyle/>
          <a:p>
            <a:pPr marL="38100">
              <a:lnSpc>
                <a:spcPct val="100000"/>
              </a:lnSpc>
              <a:spcBef>
                <a:spcPts val="85"/>
              </a:spcBef>
            </a:pPr>
            <a:fld id="{81D60167-4931-47E6-BA6A-407CBD079E47}" type="slidenum">
              <a:rPr lang="de-AT" spc="15" smtClean="0"/>
              <a:t>21</a:t>
            </a:fld>
            <a:endParaRPr lang="de-AT" spc="15" dirty="0"/>
          </a:p>
        </p:txBody>
      </p:sp>
      <p:sp>
        <p:nvSpPr>
          <p:cNvPr id="7" name="Textfeld 6">
            <a:extLst>
              <a:ext uri="{FF2B5EF4-FFF2-40B4-BE49-F238E27FC236}">
                <a16:creationId xmlns:a16="http://schemas.microsoft.com/office/drawing/2014/main" id="{10A7C525-92B4-9823-2275-B2E4F8A74077}"/>
              </a:ext>
            </a:extLst>
          </p:cNvPr>
          <p:cNvSpPr txBox="1"/>
          <p:nvPr/>
        </p:nvSpPr>
        <p:spPr>
          <a:xfrm>
            <a:off x="1689596" y="2692400"/>
            <a:ext cx="16363454" cy="5533887"/>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4000" dirty="0">
                <a:latin typeface="Open Sans" pitchFamily="2" charset="0"/>
                <a:ea typeface="Open Sans" pitchFamily="2" charset="0"/>
                <a:cs typeface="Open Sans" pitchFamily="2" charset="0"/>
              </a:rPr>
              <a:t>Country-specific profiles (non-comparative)</a:t>
            </a:r>
          </a:p>
          <a:p>
            <a:pPr marL="457200" indent="-457200">
              <a:lnSpc>
                <a:spcPct val="150000"/>
              </a:lnSpc>
              <a:buFont typeface="Arial" panose="020B0604020202020204" pitchFamily="34" charset="0"/>
              <a:buChar char="•"/>
            </a:pPr>
            <a:r>
              <a:rPr lang="en-GB" sz="4000" dirty="0">
                <a:latin typeface="Open Sans" pitchFamily="2" charset="0"/>
                <a:ea typeface="Open Sans" pitchFamily="2" charset="0"/>
                <a:cs typeface="Open Sans" pitchFamily="2" charset="0"/>
              </a:rPr>
              <a:t>Assessment and analysis of the questionnaire</a:t>
            </a:r>
          </a:p>
          <a:p>
            <a:pPr marL="457200" indent="-457200">
              <a:lnSpc>
                <a:spcPct val="150000"/>
              </a:lnSpc>
              <a:buFont typeface="Arial" panose="020B0604020202020204" pitchFamily="34" charset="0"/>
              <a:buChar char="•"/>
            </a:pPr>
            <a:r>
              <a:rPr lang="en-GB" sz="4000" dirty="0">
                <a:latin typeface="Open Sans" pitchFamily="2" charset="0"/>
                <a:ea typeface="Open Sans" pitchFamily="2" charset="0"/>
                <a:cs typeface="Open Sans" pitchFamily="2" charset="0"/>
              </a:rPr>
              <a:t>Macro-economic Analysis of Efficiency </a:t>
            </a:r>
          </a:p>
          <a:p>
            <a:pPr marL="457200" indent="-457200">
              <a:lnSpc>
                <a:spcPct val="150000"/>
              </a:lnSpc>
              <a:buFont typeface="Arial" panose="020B0604020202020204" pitchFamily="34" charset="0"/>
              <a:buChar char="•"/>
            </a:pPr>
            <a:r>
              <a:rPr lang="en-GB" sz="4000" dirty="0">
                <a:latin typeface="Open Sans" pitchFamily="2" charset="0"/>
                <a:ea typeface="Open Sans" pitchFamily="2" charset="0"/>
                <a:cs typeface="Open Sans" pitchFamily="2" charset="0"/>
              </a:rPr>
              <a:t>Analysis on the accessibility of notaries (distance matrices)</a:t>
            </a:r>
          </a:p>
          <a:p>
            <a:pPr marL="457200" indent="-457200">
              <a:lnSpc>
                <a:spcPct val="150000"/>
              </a:lnSpc>
              <a:buFont typeface="Arial" panose="020B0604020202020204" pitchFamily="34" charset="0"/>
              <a:buChar char="•"/>
            </a:pPr>
            <a:r>
              <a:rPr lang="en-GB" sz="4000" dirty="0">
                <a:latin typeface="Open Sans" pitchFamily="2" charset="0"/>
                <a:ea typeface="Open Sans" pitchFamily="2" charset="0"/>
                <a:cs typeface="Open Sans" pitchFamily="2" charset="0"/>
              </a:rPr>
              <a:t>Combining the findings with the “behavioural analysis” and other work packages</a:t>
            </a:r>
          </a:p>
        </p:txBody>
      </p:sp>
      <p:sp>
        <p:nvSpPr>
          <p:cNvPr id="2" name="Datumsplatzhalter 1">
            <a:extLst>
              <a:ext uri="{FF2B5EF4-FFF2-40B4-BE49-F238E27FC236}">
                <a16:creationId xmlns:a16="http://schemas.microsoft.com/office/drawing/2014/main" id="{208DFD59-ABBF-18F7-C0DA-A7D76BDCA88E}"/>
              </a:ext>
            </a:extLst>
          </p:cNvPr>
          <p:cNvSpPr>
            <a:spLocks noGrp="1"/>
          </p:cNvSpPr>
          <p:nvPr>
            <p:ph type="dt" sz="half" idx="6"/>
          </p:nvPr>
        </p:nvSpPr>
        <p:spPr/>
        <p:txBody>
          <a:bodyPr/>
          <a:lstStyle/>
          <a:p>
            <a:r>
              <a:rPr lang="de-DE"/>
              <a:t>28th November 2025 | Ljubljana</a:t>
            </a:r>
            <a:endParaRPr lang="en-US"/>
          </a:p>
        </p:txBody>
      </p:sp>
    </p:spTree>
    <p:extLst>
      <p:ext uri="{BB962C8B-B14F-4D97-AF65-F5344CB8AC3E}">
        <p14:creationId xmlns:p14="http://schemas.microsoft.com/office/powerpoint/2010/main" val="3478752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825D3-F01E-928C-DC6A-66D5399996A2}"/>
              </a:ext>
            </a:extLst>
          </p:cNvPr>
          <p:cNvSpPr>
            <a:spLocks noGrp="1"/>
          </p:cNvSpPr>
          <p:nvPr>
            <p:ph type="title"/>
          </p:nvPr>
        </p:nvSpPr>
        <p:spPr/>
        <p:txBody>
          <a:bodyPr/>
          <a:lstStyle/>
          <a:p>
            <a:r>
              <a:rPr lang="de-DE" dirty="0"/>
              <a:t>Court Costs</a:t>
            </a:r>
          </a:p>
        </p:txBody>
      </p:sp>
      <p:sp>
        <p:nvSpPr>
          <p:cNvPr id="3" name="Fußzeilenplatzhalter 2">
            <a:extLst>
              <a:ext uri="{FF2B5EF4-FFF2-40B4-BE49-F238E27FC236}">
                <a16:creationId xmlns:a16="http://schemas.microsoft.com/office/drawing/2014/main" id="{AF4B2BE9-9081-AE28-5684-33AE0A1DFD22}"/>
              </a:ext>
            </a:extLst>
          </p:cNvPr>
          <p:cNvSpPr>
            <a:spLocks noGrp="1"/>
          </p:cNvSpPr>
          <p:nvPr>
            <p:ph type="ftr" sz="quarter" idx="10"/>
          </p:nvPr>
        </p:nvSpPr>
        <p:spPr/>
        <p:txBody>
          <a:bodyPr/>
          <a:lstStyle/>
          <a:p>
            <a:r>
              <a:rPr lang="en-US"/>
              <a:t>JUSTICE WITHOUT LITIGATION II - ECONOMIC PART</a:t>
            </a:r>
            <a:endParaRPr lang="de-DE"/>
          </a:p>
        </p:txBody>
      </p:sp>
      <p:sp>
        <p:nvSpPr>
          <p:cNvPr id="4" name="Datumsplatzhalter 3">
            <a:extLst>
              <a:ext uri="{FF2B5EF4-FFF2-40B4-BE49-F238E27FC236}">
                <a16:creationId xmlns:a16="http://schemas.microsoft.com/office/drawing/2014/main" id="{19F006BD-149A-8699-9B9E-54B70A2753F3}"/>
              </a:ext>
            </a:extLst>
          </p:cNvPr>
          <p:cNvSpPr>
            <a:spLocks noGrp="1"/>
          </p:cNvSpPr>
          <p:nvPr>
            <p:ph type="dt" sz="half" idx="11"/>
          </p:nvPr>
        </p:nvSpPr>
        <p:spPr/>
        <p:txBody>
          <a:bodyPr/>
          <a:lstStyle/>
          <a:p>
            <a:r>
              <a:rPr lang="de-DE"/>
              <a:t>28th November 2025 | Ljubljana</a:t>
            </a:r>
            <a:endParaRPr lang="en-US"/>
          </a:p>
        </p:txBody>
      </p:sp>
      <p:sp>
        <p:nvSpPr>
          <p:cNvPr id="5" name="Foliennummernplatzhalter 4">
            <a:extLst>
              <a:ext uri="{FF2B5EF4-FFF2-40B4-BE49-F238E27FC236}">
                <a16:creationId xmlns:a16="http://schemas.microsoft.com/office/drawing/2014/main" id="{56F09C9E-EFEB-2373-CB13-6D6D8EE216E6}"/>
              </a:ext>
            </a:extLst>
          </p:cNvPr>
          <p:cNvSpPr>
            <a:spLocks noGrp="1"/>
          </p:cNvSpPr>
          <p:nvPr>
            <p:ph type="sldNum" sz="quarter" idx="12"/>
          </p:nvPr>
        </p:nvSpPr>
        <p:spPr/>
        <p:txBody>
          <a:bodyPr/>
          <a:lstStyle/>
          <a:p>
            <a:pPr marL="38100">
              <a:lnSpc>
                <a:spcPct val="100000"/>
              </a:lnSpc>
              <a:spcBef>
                <a:spcPts val="85"/>
              </a:spcBef>
            </a:pPr>
            <a:fld id="{81D60167-4931-47E6-BA6A-407CBD079E47}" type="slidenum">
              <a:rPr lang="de-DE" spc="15" smtClean="0"/>
              <a:t>22</a:t>
            </a:fld>
            <a:endParaRPr lang="de-DE" spc="15" dirty="0"/>
          </a:p>
        </p:txBody>
      </p:sp>
      <p:sp>
        <p:nvSpPr>
          <p:cNvPr id="12" name="Textplatzhalter 11">
            <a:extLst>
              <a:ext uri="{FF2B5EF4-FFF2-40B4-BE49-F238E27FC236}">
                <a16:creationId xmlns:a16="http://schemas.microsoft.com/office/drawing/2014/main" id="{26BF0413-B62A-EB69-58C2-2EB0B5380F88}"/>
              </a:ext>
            </a:extLst>
          </p:cNvPr>
          <p:cNvSpPr>
            <a:spLocks noGrp="1"/>
          </p:cNvSpPr>
          <p:nvPr>
            <p:ph type="body" sz="quarter" idx="15"/>
          </p:nvPr>
        </p:nvSpPr>
        <p:spPr/>
        <p:txBody>
          <a:bodyPr/>
          <a:lstStyle/>
          <a:p>
            <a:r>
              <a:rPr lang="de-DE" dirty="0"/>
              <a:t>Gross </a:t>
            </a:r>
            <a:r>
              <a:rPr lang="de-DE" dirty="0" err="1"/>
              <a:t>Domestic</a:t>
            </a:r>
            <a:r>
              <a:rPr lang="de-DE" dirty="0"/>
              <a:t> </a:t>
            </a:r>
            <a:r>
              <a:rPr lang="de-DE" dirty="0" err="1"/>
              <a:t>Product</a:t>
            </a:r>
            <a:endParaRPr lang="de-DE" dirty="0"/>
          </a:p>
        </p:txBody>
      </p:sp>
      <p:graphicFrame>
        <p:nvGraphicFramePr>
          <p:cNvPr id="13" name="Inhaltsplatzhalter 12">
            <a:extLst>
              <a:ext uri="{FF2B5EF4-FFF2-40B4-BE49-F238E27FC236}">
                <a16:creationId xmlns:a16="http://schemas.microsoft.com/office/drawing/2014/main" id="{494F5FD3-5466-40D1-9D33-8CD3B4EBF065}"/>
              </a:ext>
            </a:extLst>
          </p:cNvPr>
          <p:cNvGraphicFramePr>
            <a:graphicFrameLocks noGrp="1"/>
          </p:cNvGraphicFramePr>
          <p:nvPr>
            <p:ph sz="quarter" idx="13"/>
            <p:extLst>
              <p:ext uri="{D42A27DB-BD31-4B8C-83A1-F6EECF244321}">
                <p14:modId xmlns:p14="http://schemas.microsoft.com/office/powerpoint/2010/main" val="3350312025"/>
              </p:ext>
            </p:extLst>
          </p:nvPr>
        </p:nvGraphicFramePr>
        <p:xfrm>
          <a:off x="1606550" y="4978400"/>
          <a:ext cx="17370425" cy="6473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0433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12E28A-DF65-A0CF-0026-BB2FF38274C1}"/>
              </a:ext>
            </a:extLst>
          </p:cNvPr>
          <p:cNvSpPr>
            <a:spLocks noGrp="1"/>
          </p:cNvSpPr>
          <p:nvPr>
            <p:ph type="title"/>
          </p:nvPr>
        </p:nvSpPr>
        <p:spPr/>
        <p:txBody>
          <a:bodyPr/>
          <a:lstStyle/>
          <a:p>
            <a:r>
              <a:rPr lang="de-DE" dirty="0"/>
              <a:t>Whole </a:t>
            </a:r>
            <a:r>
              <a:rPr lang="de-DE" dirty="0" err="1"/>
              <a:t>justice</a:t>
            </a:r>
            <a:r>
              <a:rPr lang="de-DE" dirty="0"/>
              <a:t> </a:t>
            </a:r>
            <a:r>
              <a:rPr lang="de-DE" dirty="0" err="1"/>
              <a:t>system</a:t>
            </a:r>
            <a:endParaRPr lang="de-DE" dirty="0"/>
          </a:p>
        </p:txBody>
      </p:sp>
      <p:sp>
        <p:nvSpPr>
          <p:cNvPr id="3" name="Fußzeilenplatzhalter 2">
            <a:extLst>
              <a:ext uri="{FF2B5EF4-FFF2-40B4-BE49-F238E27FC236}">
                <a16:creationId xmlns:a16="http://schemas.microsoft.com/office/drawing/2014/main" id="{B6BC9FAB-E545-B429-DACA-00313A2E7E2B}"/>
              </a:ext>
            </a:extLst>
          </p:cNvPr>
          <p:cNvSpPr>
            <a:spLocks noGrp="1"/>
          </p:cNvSpPr>
          <p:nvPr>
            <p:ph type="ftr" sz="quarter" idx="10"/>
          </p:nvPr>
        </p:nvSpPr>
        <p:spPr/>
        <p:txBody>
          <a:bodyPr/>
          <a:lstStyle/>
          <a:p>
            <a:r>
              <a:rPr lang="en-US"/>
              <a:t>JUSTICE WITHOUT LITIGATION II - ECONOMIC PART</a:t>
            </a:r>
            <a:endParaRPr lang="de-DE"/>
          </a:p>
        </p:txBody>
      </p:sp>
      <p:sp>
        <p:nvSpPr>
          <p:cNvPr id="4" name="Datumsplatzhalter 3">
            <a:extLst>
              <a:ext uri="{FF2B5EF4-FFF2-40B4-BE49-F238E27FC236}">
                <a16:creationId xmlns:a16="http://schemas.microsoft.com/office/drawing/2014/main" id="{AD8A6D05-E021-EF0D-73D0-33516CD9F42A}"/>
              </a:ext>
            </a:extLst>
          </p:cNvPr>
          <p:cNvSpPr>
            <a:spLocks noGrp="1"/>
          </p:cNvSpPr>
          <p:nvPr>
            <p:ph type="dt" sz="half" idx="11"/>
          </p:nvPr>
        </p:nvSpPr>
        <p:spPr/>
        <p:txBody>
          <a:bodyPr/>
          <a:lstStyle/>
          <a:p>
            <a:r>
              <a:rPr lang="de-DE"/>
              <a:t>28th November 2025 | Ljubljana</a:t>
            </a:r>
            <a:endParaRPr lang="en-US"/>
          </a:p>
        </p:txBody>
      </p:sp>
      <p:sp>
        <p:nvSpPr>
          <p:cNvPr id="5" name="Foliennummernplatzhalter 4">
            <a:extLst>
              <a:ext uri="{FF2B5EF4-FFF2-40B4-BE49-F238E27FC236}">
                <a16:creationId xmlns:a16="http://schemas.microsoft.com/office/drawing/2014/main" id="{7B526646-7AF1-433B-F24D-8F6853301CE8}"/>
              </a:ext>
            </a:extLst>
          </p:cNvPr>
          <p:cNvSpPr>
            <a:spLocks noGrp="1"/>
          </p:cNvSpPr>
          <p:nvPr>
            <p:ph type="sldNum" sz="quarter" idx="12"/>
          </p:nvPr>
        </p:nvSpPr>
        <p:spPr/>
        <p:txBody>
          <a:bodyPr/>
          <a:lstStyle/>
          <a:p>
            <a:pPr marL="38100">
              <a:lnSpc>
                <a:spcPct val="100000"/>
              </a:lnSpc>
              <a:spcBef>
                <a:spcPts val="85"/>
              </a:spcBef>
            </a:pPr>
            <a:fld id="{81D60167-4931-47E6-BA6A-407CBD079E47}" type="slidenum">
              <a:rPr lang="de-DE" spc="15" smtClean="0"/>
              <a:t>23</a:t>
            </a:fld>
            <a:endParaRPr lang="de-DE" spc="15" dirty="0"/>
          </a:p>
        </p:txBody>
      </p:sp>
      <p:graphicFrame>
        <p:nvGraphicFramePr>
          <p:cNvPr id="11" name="Inhaltsplatzhalter 10">
            <a:extLst>
              <a:ext uri="{FF2B5EF4-FFF2-40B4-BE49-F238E27FC236}">
                <a16:creationId xmlns:a16="http://schemas.microsoft.com/office/drawing/2014/main" id="{1FC5A7A0-88E0-1974-BA1E-9DFB298EA122}"/>
              </a:ext>
            </a:extLst>
          </p:cNvPr>
          <p:cNvGraphicFramePr>
            <a:graphicFrameLocks noGrp="1"/>
          </p:cNvGraphicFramePr>
          <p:nvPr>
            <p:ph sz="quarter" idx="13"/>
            <p:extLst>
              <p:ext uri="{D42A27DB-BD31-4B8C-83A1-F6EECF244321}">
                <p14:modId xmlns:p14="http://schemas.microsoft.com/office/powerpoint/2010/main" val="2063276394"/>
              </p:ext>
            </p:extLst>
          </p:nvPr>
        </p:nvGraphicFramePr>
        <p:xfrm>
          <a:off x="1606550" y="4978400"/>
          <a:ext cx="17370425" cy="64738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platzhalter 7">
            <a:extLst>
              <a:ext uri="{FF2B5EF4-FFF2-40B4-BE49-F238E27FC236}">
                <a16:creationId xmlns:a16="http://schemas.microsoft.com/office/drawing/2014/main" id="{33139FE4-1F9A-E856-C55A-440FCF4175D9}"/>
              </a:ext>
            </a:extLst>
          </p:cNvPr>
          <p:cNvSpPr>
            <a:spLocks noGrp="1"/>
          </p:cNvSpPr>
          <p:nvPr>
            <p:ph type="body" sz="quarter" idx="15"/>
          </p:nvPr>
        </p:nvSpPr>
        <p:spPr/>
        <p:txBody>
          <a:bodyPr/>
          <a:lstStyle/>
          <a:p>
            <a:r>
              <a:rPr lang="de-DE" dirty="0"/>
              <a:t>Gross </a:t>
            </a:r>
            <a:r>
              <a:rPr lang="de-DE" dirty="0" err="1"/>
              <a:t>Domestic</a:t>
            </a:r>
            <a:r>
              <a:rPr lang="de-DE" dirty="0"/>
              <a:t> </a:t>
            </a:r>
            <a:r>
              <a:rPr lang="de-DE" dirty="0" err="1"/>
              <a:t>Product</a:t>
            </a:r>
            <a:r>
              <a:rPr lang="de-DE" dirty="0"/>
              <a:t>	</a:t>
            </a:r>
          </a:p>
        </p:txBody>
      </p:sp>
      <p:sp>
        <p:nvSpPr>
          <p:cNvPr id="10" name="Textplatzhalter 9">
            <a:extLst>
              <a:ext uri="{FF2B5EF4-FFF2-40B4-BE49-F238E27FC236}">
                <a16:creationId xmlns:a16="http://schemas.microsoft.com/office/drawing/2014/main" id="{1A7FDABE-230C-66E9-2C72-07C32B5EDD10}"/>
              </a:ext>
            </a:extLst>
          </p:cNvPr>
          <p:cNvSpPr>
            <a:spLocks noGrp="1"/>
          </p:cNvSpPr>
          <p:nvPr>
            <p:ph type="body" sz="quarter" idx="16"/>
          </p:nvPr>
        </p:nvSpPr>
        <p:spPr/>
        <p:txBody>
          <a:bodyPr/>
          <a:lstStyle/>
          <a:p>
            <a:r>
              <a:rPr lang="de-DE" dirty="0"/>
              <a:t>Budget in Relation </a:t>
            </a:r>
            <a:r>
              <a:rPr lang="de-DE" dirty="0" err="1"/>
              <a:t>to</a:t>
            </a:r>
            <a:endParaRPr lang="de-DE" dirty="0"/>
          </a:p>
        </p:txBody>
      </p:sp>
    </p:spTree>
    <p:extLst>
      <p:ext uri="{BB962C8B-B14F-4D97-AF65-F5344CB8AC3E}">
        <p14:creationId xmlns:p14="http://schemas.microsoft.com/office/powerpoint/2010/main" val="675599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4B490-264E-BC9E-C8AD-81865A44C96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A9EA63E-637A-FED0-E0CA-38F040988402}"/>
              </a:ext>
            </a:extLst>
          </p:cNvPr>
          <p:cNvSpPr>
            <a:spLocks noGrp="1"/>
          </p:cNvSpPr>
          <p:nvPr>
            <p:ph type="title"/>
          </p:nvPr>
        </p:nvSpPr>
        <p:spPr/>
        <p:txBody>
          <a:bodyPr/>
          <a:lstStyle/>
          <a:p>
            <a:r>
              <a:rPr lang="de-DE" dirty="0" err="1"/>
              <a:t>Accessibility</a:t>
            </a:r>
            <a:endParaRPr lang="de-AT" dirty="0"/>
          </a:p>
        </p:txBody>
      </p:sp>
      <p:sp>
        <p:nvSpPr>
          <p:cNvPr id="3" name="Fußzeilenplatzhalter 2">
            <a:extLst>
              <a:ext uri="{FF2B5EF4-FFF2-40B4-BE49-F238E27FC236}">
                <a16:creationId xmlns:a16="http://schemas.microsoft.com/office/drawing/2014/main" id="{3424FEA6-67D4-8FA4-A144-7595EB3C3A27}"/>
              </a:ext>
            </a:extLst>
          </p:cNvPr>
          <p:cNvSpPr>
            <a:spLocks noGrp="1"/>
          </p:cNvSpPr>
          <p:nvPr>
            <p:ph type="ftr" sz="quarter" idx="10"/>
          </p:nvPr>
        </p:nvSpPr>
        <p:spPr/>
        <p:txBody>
          <a:bodyPr/>
          <a:lstStyle/>
          <a:p>
            <a:r>
              <a:rPr lang="en-US"/>
              <a:t>JUSTICE WITHOUT LITIGATION II - ECONOMIC PART</a:t>
            </a:r>
            <a:endParaRPr lang="de-DE"/>
          </a:p>
        </p:txBody>
      </p:sp>
      <p:sp>
        <p:nvSpPr>
          <p:cNvPr id="4" name="Datumsplatzhalter 3">
            <a:extLst>
              <a:ext uri="{FF2B5EF4-FFF2-40B4-BE49-F238E27FC236}">
                <a16:creationId xmlns:a16="http://schemas.microsoft.com/office/drawing/2014/main" id="{6FBA9799-76FD-AA25-89EF-3FD575B66F7B}"/>
              </a:ext>
            </a:extLst>
          </p:cNvPr>
          <p:cNvSpPr>
            <a:spLocks noGrp="1"/>
          </p:cNvSpPr>
          <p:nvPr>
            <p:ph type="dt" sz="half" idx="11"/>
          </p:nvPr>
        </p:nvSpPr>
        <p:spPr/>
        <p:txBody>
          <a:bodyPr/>
          <a:lstStyle/>
          <a:p>
            <a:r>
              <a:rPr lang="de-DE"/>
              <a:t>28th November 2025 | Ljubljana</a:t>
            </a:r>
            <a:endParaRPr lang="en-US"/>
          </a:p>
        </p:txBody>
      </p:sp>
      <p:sp>
        <p:nvSpPr>
          <p:cNvPr id="5" name="Foliennummernplatzhalter 4">
            <a:extLst>
              <a:ext uri="{FF2B5EF4-FFF2-40B4-BE49-F238E27FC236}">
                <a16:creationId xmlns:a16="http://schemas.microsoft.com/office/drawing/2014/main" id="{4726CC0F-C78B-F725-DAED-CCDF948690D2}"/>
              </a:ext>
            </a:extLst>
          </p:cNvPr>
          <p:cNvSpPr>
            <a:spLocks noGrp="1"/>
          </p:cNvSpPr>
          <p:nvPr>
            <p:ph type="sldNum" sz="quarter" idx="12"/>
          </p:nvPr>
        </p:nvSpPr>
        <p:spPr/>
        <p:txBody>
          <a:bodyPr/>
          <a:lstStyle/>
          <a:p>
            <a:pPr marL="38100">
              <a:lnSpc>
                <a:spcPct val="100000"/>
              </a:lnSpc>
              <a:spcBef>
                <a:spcPts val="85"/>
              </a:spcBef>
            </a:pPr>
            <a:fld id="{81D60167-4931-47E6-BA6A-407CBD079E47}" type="slidenum">
              <a:rPr lang="de-DE" spc="15" smtClean="0"/>
              <a:t>24</a:t>
            </a:fld>
            <a:endParaRPr lang="de-DE" spc="15" dirty="0"/>
          </a:p>
        </p:txBody>
      </p:sp>
      <p:sp>
        <p:nvSpPr>
          <p:cNvPr id="8" name="Textplatzhalter 7">
            <a:extLst>
              <a:ext uri="{FF2B5EF4-FFF2-40B4-BE49-F238E27FC236}">
                <a16:creationId xmlns:a16="http://schemas.microsoft.com/office/drawing/2014/main" id="{F342B3D3-F1EB-B0AC-255D-9823070A9674}"/>
              </a:ext>
            </a:extLst>
          </p:cNvPr>
          <p:cNvSpPr>
            <a:spLocks noGrp="1"/>
          </p:cNvSpPr>
          <p:nvPr>
            <p:ph type="body" sz="quarter" idx="15"/>
          </p:nvPr>
        </p:nvSpPr>
        <p:spPr/>
        <p:txBody>
          <a:bodyPr/>
          <a:lstStyle/>
          <a:p>
            <a:r>
              <a:rPr lang="de-DE" dirty="0" err="1"/>
              <a:t>Notary</a:t>
            </a:r>
            <a:r>
              <a:rPr lang="de-DE" dirty="0"/>
              <a:t> Locations</a:t>
            </a:r>
            <a:endParaRPr lang="de-AT" dirty="0"/>
          </a:p>
        </p:txBody>
      </p:sp>
      <p:sp>
        <p:nvSpPr>
          <p:cNvPr id="9" name="Textplatzhalter 8">
            <a:extLst>
              <a:ext uri="{FF2B5EF4-FFF2-40B4-BE49-F238E27FC236}">
                <a16:creationId xmlns:a16="http://schemas.microsoft.com/office/drawing/2014/main" id="{B9DAE883-7714-F7E2-646D-5A81AFB59E9A}"/>
              </a:ext>
            </a:extLst>
          </p:cNvPr>
          <p:cNvSpPr>
            <a:spLocks noGrp="1"/>
          </p:cNvSpPr>
          <p:nvPr>
            <p:ph type="body" sz="quarter" idx="16"/>
          </p:nvPr>
        </p:nvSpPr>
        <p:spPr/>
        <p:txBody>
          <a:bodyPr/>
          <a:lstStyle/>
          <a:p>
            <a:r>
              <a:rPr lang="de-DE" dirty="0"/>
              <a:t>Court Locations</a:t>
            </a:r>
            <a:endParaRPr lang="de-AT" dirty="0"/>
          </a:p>
        </p:txBody>
      </p:sp>
      <p:sp>
        <p:nvSpPr>
          <p:cNvPr id="20" name="Textplatzhalter 19">
            <a:extLst>
              <a:ext uri="{FF2B5EF4-FFF2-40B4-BE49-F238E27FC236}">
                <a16:creationId xmlns:a16="http://schemas.microsoft.com/office/drawing/2014/main" id="{F49F156B-9E26-2681-A4B2-58D07F14E278}"/>
              </a:ext>
            </a:extLst>
          </p:cNvPr>
          <p:cNvSpPr>
            <a:spLocks noGrp="1"/>
          </p:cNvSpPr>
          <p:nvPr>
            <p:ph type="body" sz="quarter" idx="17"/>
          </p:nvPr>
        </p:nvSpPr>
        <p:spPr>
          <a:xfrm>
            <a:off x="1612069" y="2633271"/>
            <a:ext cx="13833061" cy="769441"/>
          </a:xfrm>
        </p:spPr>
        <p:txBody>
          <a:bodyPr/>
          <a:lstStyle/>
          <a:p>
            <a:r>
              <a:rPr lang="de-DE" dirty="0" err="1"/>
              <a:t>Map</a:t>
            </a:r>
            <a:r>
              <a:rPr lang="de-DE" dirty="0"/>
              <a:t> </a:t>
            </a:r>
            <a:r>
              <a:rPr lang="de-DE" dirty="0" err="1"/>
              <a:t>of</a:t>
            </a:r>
            <a:r>
              <a:rPr lang="de-DE" dirty="0"/>
              <a:t> Citizens </a:t>
            </a:r>
            <a:r>
              <a:rPr lang="de-DE" dirty="0" err="1"/>
              <a:t>Distance</a:t>
            </a:r>
            <a:endParaRPr lang="de-AT" dirty="0"/>
          </a:p>
        </p:txBody>
      </p:sp>
      <p:pic>
        <p:nvPicPr>
          <p:cNvPr id="13" name="Inhaltsplatzhalter 12" descr="Ein Bild, das Karte enthält.&#10;&#10;KI-generierte Inhalte können fehlerhaft sein.">
            <a:extLst>
              <a:ext uri="{FF2B5EF4-FFF2-40B4-BE49-F238E27FC236}">
                <a16:creationId xmlns:a16="http://schemas.microsoft.com/office/drawing/2014/main" id="{377933A7-B2C8-B81D-FEF9-2C02EBBA4A4A}"/>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606550" y="6308610"/>
            <a:ext cx="7199313" cy="3740379"/>
          </a:xfrm>
        </p:spPr>
      </p:pic>
      <p:pic>
        <p:nvPicPr>
          <p:cNvPr id="15" name="Inhaltsplatzhalter 14" descr="Ein Bild, das Kunst enthält.&#10;&#10;KI-generierte Inhalte können fehlerhaft sein.">
            <a:extLst>
              <a:ext uri="{FF2B5EF4-FFF2-40B4-BE49-F238E27FC236}">
                <a16:creationId xmlns:a16="http://schemas.microsoft.com/office/drawing/2014/main" id="{FC0E9E10-3897-D929-31E0-64DD5F986F07}"/>
              </a:ext>
            </a:extLst>
          </p:cNvPr>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9899650" y="6327660"/>
            <a:ext cx="7199313" cy="3740379"/>
          </a:xfrm>
        </p:spPr>
      </p:pic>
    </p:spTree>
    <p:extLst>
      <p:ext uri="{BB962C8B-B14F-4D97-AF65-F5344CB8AC3E}">
        <p14:creationId xmlns:p14="http://schemas.microsoft.com/office/powerpoint/2010/main" val="2450167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B5FCE9-92C5-3C02-8D26-49670F378E58}"/>
              </a:ext>
            </a:extLst>
          </p:cNvPr>
          <p:cNvSpPr>
            <a:spLocks noGrp="1"/>
          </p:cNvSpPr>
          <p:nvPr>
            <p:ph type="title"/>
          </p:nvPr>
        </p:nvSpPr>
        <p:spPr/>
        <p:txBody>
          <a:bodyPr/>
          <a:lstStyle/>
          <a:p>
            <a:r>
              <a:rPr lang="de-DE" dirty="0" err="1"/>
              <a:t>Jjustice</a:t>
            </a:r>
            <a:r>
              <a:rPr lang="de-DE" dirty="0"/>
              <a:t> </a:t>
            </a:r>
            <a:r>
              <a:rPr lang="de-DE" dirty="0" err="1"/>
              <a:t>Without</a:t>
            </a:r>
            <a:r>
              <a:rPr lang="de-DE" dirty="0"/>
              <a:t> Litigation II</a:t>
            </a:r>
            <a:endParaRPr lang="de-AT" dirty="0"/>
          </a:p>
        </p:txBody>
      </p:sp>
      <p:sp>
        <p:nvSpPr>
          <p:cNvPr id="3" name="Fußzeilenplatzhalter 2">
            <a:extLst>
              <a:ext uri="{FF2B5EF4-FFF2-40B4-BE49-F238E27FC236}">
                <a16:creationId xmlns:a16="http://schemas.microsoft.com/office/drawing/2014/main" id="{236E8DCB-F96D-2AF0-E804-B6C8D4C95B6E}"/>
              </a:ext>
            </a:extLst>
          </p:cNvPr>
          <p:cNvSpPr>
            <a:spLocks noGrp="1"/>
          </p:cNvSpPr>
          <p:nvPr>
            <p:ph type="ftr" sz="quarter" idx="10"/>
          </p:nvPr>
        </p:nvSpPr>
        <p:spPr/>
        <p:txBody>
          <a:bodyPr/>
          <a:lstStyle/>
          <a:p>
            <a:r>
              <a:rPr lang="en-US"/>
              <a:t>JUSTICE WITHOUT LITIGATION II - ECONOMIC PART</a:t>
            </a:r>
            <a:endParaRPr lang="de-DE"/>
          </a:p>
        </p:txBody>
      </p:sp>
      <p:sp>
        <p:nvSpPr>
          <p:cNvPr id="4" name="Datumsplatzhalter 3">
            <a:extLst>
              <a:ext uri="{FF2B5EF4-FFF2-40B4-BE49-F238E27FC236}">
                <a16:creationId xmlns:a16="http://schemas.microsoft.com/office/drawing/2014/main" id="{2FDB5F2A-4658-E645-0A2D-973D8F8BA51D}"/>
              </a:ext>
            </a:extLst>
          </p:cNvPr>
          <p:cNvSpPr>
            <a:spLocks noGrp="1"/>
          </p:cNvSpPr>
          <p:nvPr>
            <p:ph type="dt" sz="half" idx="11"/>
          </p:nvPr>
        </p:nvSpPr>
        <p:spPr/>
        <p:txBody>
          <a:bodyPr/>
          <a:lstStyle/>
          <a:p>
            <a:r>
              <a:rPr lang="de-DE"/>
              <a:t>28th November 2025 | Ljubljana</a:t>
            </a:r>
            <a:endParaRPr lang="en-US"/>
          </a:p>
        </p:txBody>
      </p:sp>
      <p:sp>
        <p:nvSpPr>
          <p:cNvPr id="5" name="Foliennummernplatzhalter 4">
            <a:extLst>
              <a:ext uri="{FF2B5EF4-FFF2-40B4-BE49-F238E27FC236}">
                <a16:creationId xmlns:a16="http://schemas.microsoft.com/office/drawing/2014/main" id="{93457866-8F59-FB47-CC73-636641596F19}"/>
              </a:ext>
            </a:extLst>
          </p:cNvPr>
          <p:cNvSpPr>
            <a:spLocks noGrp="1"/>
          </p:cNvSpPr>
          <p:nvPr>
            <p:ph type="sldNum" sz="quarter" idx="12"/>
          </p:nvPr>
        </p:nvSpPr>
        <p:spPr/>
        <p:txBody>
          <a:bodyPr/>
          <a:lstStyle/>
          <a:p>
            <a:pPr marL="38100">
              <a:lnSpc>
                <a:spcPct val="100000"/>
              </a:lnSpc>
              <a:spcBef>
                <a:spcPts val="85"/>
              </a:spcBef>
            </a:pPr>
            <a:fld id="{81D60167-4931-47E6-BA6A-407CBD079E47}" type="slidenum">
              <a:rPr lang="de-DE" spc="15" smtClean="0"/>
              <a:t>3</a:t>
            </a:fld>
            <a:endParaRPr lang="de-DE" spc="15" dirty="0"/>
          </a:p>
        </p:txBody>
      </p:sp>
      <p:sp>
        <p:nvSpPr>
          <p:cNvPr id="7" name="Textplatzhalter 6">
            <a:extLst>
              <a:ext uri="{FF2B5EF4-FFF2-40B4-BE49-F238E27FC236}">
                <a16:creationId xmlns:a16="http://schemas.microsoft.com/office/drawing/2014/main" id="{DE314CC7-AD26-C9BE-B75F-FA7238B68DAF}"/>
              </a:ext>
            </a:extLst>
          </p:cNvPr>
          <p:cNvSpPr>
            <a:spLocks noGrp="1"/>
          </p:cNvSpPr>
          <p:nvPr>
            <p:ph type="body" sz="quarter" idx="15"/>
          </p:nvPr>
        </p:nvSpPr>
        <p:spPr/>
        <p:txBody>
          <a:bodyPr/>
          <a:lstStyle/>
          <a:p>
            <a:r>
              <a:rPr lang="de-DE" dirty="0"/>
              <a:t>Project </a:t>
            </a:r>
            <a:r>
              <a:rPr lang="de-DE" dirty="0" err="1"/>
              <a:t>Ouline</a:t>
            </a:r>
            <a:endParaRPr lang="de-AT" dirty="0"/>
          </a:p>
        </p:txBody>
      </p:sp>
      <p:pic>
        <p:nvPicPr>
          <p:cNvPr id="21" name="Inhaltsplatzhalter 20" descr="Ein Bild, das Text, Schrift, Screenshot, Design enthält.&#10;&#10;KI-generierte Inhalte können fehlerhaft sein.">
            <a:extLst>
              <a:ext uri="{FF2B5EF4-FFF2-40B4-BE49-F238E27FC236}">
                <a16:creationId xmlns:a16="http://schemas.microsoft.com/office/drawing/2014/main" id="{41860E4A-24B9-762E-5095-005E6A9D7006}"/>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988733" y="3712970"/>
            <a:ext cx="15479494" cy="7739747"/>
          </a:xfrm>
        </p:spPr>
      </p:pic>
    </p:spTree>
    <p:extLst>
      <p:ext uri="{BB962C8B-B14F-4D97-AF65-F5344CB8AC3E}">
        <p14:creationId xmlns:p14="http://schemas.microsoft.com/office/powerpoint/2010/main" val="29772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77829-9D35-F1FD-D75A-E82F746118E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BC7E28A-644C-4F4F-3C81-5EEC51506607}"/>
              </a:ext>
            </a:extLst>
          </p:cNvPr>
          <p:cNvSpPr>
            <a:spLocks noGrp="1"/>
          </p:cNvSpPr>
          <p:nvPr>
            <p:ph type="title"/>
          </p:nvPr>
        </p:nvSpPr>
        <p:spPr/>
        <p:txBody>
          <a:bodyPr/>
          <a:lstStyle/>
          <a:p>
            <a:r>
              <a:rPr lang="de-AT" dirty="0"/>
              <a:t>Research </a:t>
            </a:r>
            <a:r>
              <a:rPr lang="de-AT" dirty="0" err="1"/>
              <a:t>Dimensions</a:t>
            </a:r>
            <a:r>
              <a:rPr lang="de-AT" dirty="0"/>
              <a:t> and </a:t>
            </a:r>
            <a:r>
              <a:rPr lang="de-AT" dirty="0" err="1"/>
              <a:t>Structure</a:t>
            </a:r>
            <a:endParaRPr lang="de-AT" dirty="0"/>
          </a:p>
        </p:txBody>
      </p:sp>
      <p:sp>
        <p:nvSpPr>
          <p:cNvPr id="5" name="Foliennummernplatzhalter 4">
            <a:extLst>
              <a:ext uri="{FF2B5EF4-FFF2-40B4-BE49-F238E27FC236}">
                <a16:creationId xmlns:a16="http://schemas.microsoft.com/office/drawing/2014/main" id="{5351FB21-A781-4AE0-1A16-2979E5A26633}"/>
              </a:ext>
            </a:extLst>
          </p:cNvPr>
          <p:cNvSpPr>
            <a:spLocks noGrp="1"/>
          </p:cNvSpPr>
          <p:nvPr>
            <p:ph type="sldNum" sz="quarter" idx="12"/>
          </p:nvPr>
        </p:nvSpPr>
        <p:spPr/>
        <p:txBody>
          <a:bodyPr/>
          <a:lstStyle/>
          <a:p>
            <a:pPr marL="38100" marR="0" lvl="0" indent="0" algn="l" defTabSz="914400" rtl="0" eaLnBrk="1" fontAlgn="auto" latinLnBrk="0" hangingPunct="1">
              <a:lnSpc>
                <a:spcPct val="100000"/>
              </a:lnSpc>
              <a:spcBef>
                <a:spcPts val="85"/>
              </a:spcBef>
              <a:spcAft>
                <a:spcPts val="0"/>
              </a:spcAft>
              <a:buClrTx/>
              <a:buSzTx/>
              <a:buFontTx/>
              <a:buNone/>
              <a:tabLst/>
              <a:defRPr/>
            </a:pPr>
            <a:fld id="{81D60167-4931-47E6-BA6A-407CBD079E47}" type="slidenum">
              <a:rPr kumimoji="0" lang="de-DE" sz="1450" b="0" i="0" u="none" strike="noStrike" kern="1200" cap="none" spc="15" normalizeH="0" baseline="0" noProof="0" smtClean="0">
                <a:ln>
                  <a:noFill/>
                </a:ln>
                <a:solidFill>
                  <a:srgbClr val="A78A4C"/>
                </a:solidFill>
                <a:effectLst/>
                <a:uLnTx/>
                <a:uFillTx/>
                <a:latin typeface="HelveticaNeue-Light"/>
                <a:ea typeface="+mn-ea"/>
              </a:rPr>
              <a:pPr marL="38100" marR="0" lvl="0" indent="0" algn="l" defTabSz="914400" rtl="0" eaLnBrk="1" fontAlgn="auto" latinLnBrk="0" hangingPunct="1">
                <a:lnSpc>
                  <a:spcPct val="100000"/>
                </a:lnSpc>
                <a:spcBef>
                  <a:spcPts val="85"/>
                </a:spcBef>
                <a:spcAft>
                  <a:spcPts val="0"/>
                </a:spcAft>
                <a:buClrTx/>
                <a:buSzTx/>
                <a:buFontTx/>
                <a:buNone/>
                <a:tabLst/>
                <a:defRPr/>
              </a:pPr>
              <a:t>4</a:t>
            </a:fld>
            <a:endParaRPr kumimoji="0" lang="de-DE" sz="1450" b="0" i="0" u="none" strike="noStrike" kern="1200" cap="none" spc="15" normalizeH="0" baseline="0" noProof="0" dirty="0">
              <a:ln>
                <a:noFill/>
              </a:ln>
              <a:solidFill>
                <a:srgbClr val="A78A4C"/>
              </a:solidFill>
              <a:effectLst/>
              <a:uLnTx/>
              <a:uFillTx/>
              <a:latin typeface="HelveticaNeue-Light"/>
              <a:ea typeface="+mn-ea"/>
            </a:endParaRPr>
          </a:p>
        </p:txBody>
      </p:sp>
      <p:sp>
        <p:nvSpPr>
          <p:cNvPr id="7" name="Textplatzhalter 6">
            <a:extLst>
              <a:ext uri="{FF2B5EF4-FFF2-40B4-BE49-F238E27FC236}">
                <a16:creationId xmlns:a16="http://schemas.microsoft.com/office/drawing/2014/main" id="{71AD9BCA-3F3F-542C-3119-B29C7138D921}"/>
              </a:ext>
            </a:extLst>
          </p:cNvPr>
          <p:cNvSpPr>
            <a:spLocks noGrp="1"/>
          </p:cNvSpPr>
          <p:nvPr>
            <p:ph type="body" sz="quarter" idx="15"/>
          </p:nvPr>
        </p:nvSpPr>
        <p:spPr/>
        <p:txBody>
          <a:bodyPr/>
          <a:lstStyle/>
          <a:p>
            <a:endParaRPr lang="de-AT"/>
          </a:p>
        </p:txBody>
      </p:sp>
      <p:pic>
        <p:nvPicPr>
          <p:cNvPr id="37" name="Grafik 36">
            <a:extLst>
              <a:ext uri="{FF2B5EF4-FFF2-40B4-BE49-F238E27FC236}">
                <a16:creationId xmlns:a16="http://schemas.microsoft.com/office/drawing/2014/main" id="{847A6BC1-B2C9-7C42-59CE-A258B36FFB1C}"/>
              </a:ext>
            </a:extLst>
          </p:cNvPr>
          <p:cNvPicPr>
            <a:picLocks noChangeAspect="1"/>
          </p:cNvPicPr>
          <p:nvPr/>
        </p:nvPicPr>
        <p:blipFill>
          <a:blip r:embed="rId3"/>
          <a:stretch>
            <a:fillRect/>
          </a:stretch>
        </p:blipFill>
        <p:spPr>
          <a:xfrm>
            <a:off x="374470" y="3723730"/>
            <a:ext cx="2374500" cy="2374500"/>
          </a:xfrm>
          <a:prstGeom prst="rect">
            <a:avLst/>
          </a:prstGeom>
        </p:spPr>
      </p:pic>
      <p:pic>
        <p:nvPicPr>
          <p:cNvPr id="38" name="Grafik 37">
            <a:extLst>
              <a:ext uri="{FF2B5EF4-FFF2-40B4-BE49-F238E27FC236}">
                <a16:creationId xmlns:a16="http://schemas.microsoft.com/office/drawing/2014/main" id="{D0EBE332-933E-9120-B554-00DF26465D8B}"/>
              </a:ext>
            </a:extLst>
          </p:cNvPr>
          <p:cNvPicPr>
            <a:picLocks noChangeAspect="1"/>
          </p:cNvPicPr>
          <p:nvPr/>
        </p:nvPicPr>
        <p:blipFill>
          <a:blip r:embed="rId4"/>
          <a:stretch>
            <a:fillRect/>
          </a:stretch>
        </p:blipFill>
        <p:spPr>
          <a:xfrm>
            <a:off x="374470" y="7252100"/>
            <a:ext cx="2374500" cy="2374500"/>
          </a:xfrm>
          <a:prstGeom prst="rect">
            <a:avLst/>
          </a:prstGeom>
        </p:spPr>
      </p:pic>
      <p:pic>
        <p:nvPicPr>
          <p:cNvPr id="39" name="Grafik 38">
            <a:extLst>
              <a:ext uri="{FF2B5EF4-FFF2-40B4-BE49-F238E27FC236}">
                <a16:creationId xmlns:a16="http://schemas.microsoft.com/office/drawing/2014/main" id="{85EC8B36-076C-DD53-A970-001EE8CAFAC3}"/>
              </a:ext>
            </a:extLst>
          </p:cNvPr>
          <p:cNvPicPr>
            <a:picLocks noChangeAspect="1"/>
          </p:cNvPicPr>
          <p:nvPr/>
        </p:nvPicPr>
        <p:blipFill>
          <a:blip r:embed="rId5"/>
          <a:stretch>
            <a:fillRect/>
          </a:stretch>
        </p:blipFill>
        <p:spPr>
          <a:xfrm>
            <a:off x="688079" y="5816600"/>
            <a:ext cx="1780875" cy="1780875"/>
          </a:xfrm>
          <a:prstGeom prst="rect">
            <a:avLst/>
          </a:prstGeom>
        </p:spPr>
      </p:pic>
      <p:pic>
        <p:nvPicPr>
          <p:cNvPr id="40" name="Grafik 39">
            <a:extLst>
              <a:ext uri="{FF2B5EF4-FFF2-40B4-BE49-F238E27FC236}">
                <a16:creationId xmlns:a16="http://schemas.microsoft.com/office/drawing/2014/main" id="{8BF138B5-9177-5079-4066-F7A0891240F1}"/>
              </a:ext>
            </a:extLst>
          </p:cNvPr>
          <p:cNvPicPr>
            <a:picLocks noChangeAspect="1"/>
          </p:cNvPicPr>
          <p:nvPr/>
        </p:nvPicPr>
        <p:blipFill>
          <a:blip r:embed="rId6"/>
          <a:stretch>
            <a:fillRect/>
          </a:stretch>
        </p:blipFill>
        <p:spPr>
          <a:xfrm>
            <a:off x="374470" y="8911411"/>
            <a:ext cx="2374500" cy="2374500"/>
          </a:xfrm>
          <a:prstGeom prst="rect">
            <a:avLst/>
          </a:prstGeom>
        </p:spPr>
      </p:pic>
      <p:sp>
        <p:nvSpPr>
          <p:cNvPr id="41" name="Inhaltsplatzhalter 9">
            <a:extLst>
              <a:ext uri="{FF2B5EF4-FFF2-40B4-BE49-F238E27FC236}">
                <a16:creationId xmlns:a16="http://schemas.microsoft.com/office/drawing/2014/main" id="{77EE17BD-8EE4-2A0F-82F0-4D3EBCF2BC3C}"/>
              </a:ext>
            </a:extLst>
          </p:cNvPr>
          <p:cNvSpPr>
            <a:spLocks noGrp="1"/>
          </p:cNvSpPr>
          <p:nvPr>
            <p:ph sz="quarter" idx="13"/>
          </p:nvPr>
        </p:nvSpPr>
        <p:spPr>
          <a:xfrm>
            <a:off x="2529427" y="3934770"/>
            <a:ext cx="5400000" cy="1800000"/>
          </a:xfrm>
        </p:spPr>
        <p:txBody>
          <a:bodyPr>
            <a:noAutofit/>
          </a:bodyPr>
          <a:lstStyle/>
          <a:p>
            <a:pPr>
              <a:lnSpc>
                <a:spcPct val="125000"/>
              </a:lnSpc>
            </a:pPr>
            <a:r>
              <a:rPr lang="en-GB" sz="4400" b="1" dirty="0">
                <a:solidFill>
                  <a:schemeClr val="accent1"/>
                </a:solidFill>
                <a:cs typeface="Arial" panose="020B0604020202020204" pitchFamily="34" charset="0"/>
              </a:rPr>
              <a:t>Geographic Area </a:t>
            </a:r>
          </a:p>
          <a:p>
            <a:pPr>
              <a:lnSpc>
                <a:spcPct val="125000"/>
              </a:lnSpc>
            </a:pPr>
            <a:r>
              <a:rPr lang="en-GB" sz="4400" dirty="0">
                <a:solidFill>
                  <a:schemeClr val="accent1"/>
                </a:solidFill>
                <a:cs typeface="Arial" panose="020B0604020202020204" pitchFamily="34" charset="0"/>
                <a:sym typeface="Wingdings" panose="05000000000000000000" pitchFamily="2" charset="2"/>
              </a:rPr>
              <a:t> </a:t>
            </a:r>
            <a:r>
              <a:rPr lang="en-GB" sz="4400" dirty="0">
                <a:solidFill>
                  <a:schemeClr val="accent1"/>
                </a:solidFill>
                <a:cs typeface="Arial" panose="020B0604020202020204" pitchFamily="34" charset="0"/>
              </a:rPr>
              <a:t>22 EU-MS</a:t>
            </a:r>
          </a:p>
        </p:txBody>
      </p:sp>
      <p:sp>
        <p:nvSpPr>
          <p:cNvPr id="42" name="Inhaltsplatzhalter 11">
            <a:extLst>
              <a:ext uri="{FF2B5EF4-FFF2-40B4-BE49-F238E27FC236}">
                <a16:creationId xmlns:a16="http://schemas.microsoft.com/office/drawing/2014/main" id="{9E46CB6D-ACF3-9BA7-7D67-FA41566D3680}"/>
              </a:ext>
            </a:extLst>
          </p:cNvPr>
          <p:cNvSpPr txBox="1">
            <a:spLocks/>
          </p:cNvSpPr>
          <p:nvPr/>
        </p:nvSpPr>
        <p:spPr>
          <a:xfrm>
            <a:off x="13837356" y="4364801"/>
            <a:ext cx="5400000" cy="720000"/>
          </a:xfrm>
          <a:prstGeom prst="rect">
            <a:avLst/>
          </a:prstGeom>
        </p:spPr>
        <p:txBody>
          <a:bodyPr>
            <a:normAutofit lnSpcReduction="10000"/>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0" cap="none" spc="0" normalizeH="0" baseline="0" noProof="0" dirty="0">
                <a:ln>
                  <a:noFill/>
                </a:ln>
                <a:solidFill>
                  <a:srgbClr val="A78A4C"/>
                </a:solidFill>
                <a:effectLst/>
                <a:uLnTx/>
                <a:uFillTx/>
                <a:latin typeface="Open Sans Light"/>
                <a:ea typeface="+mn-ea"/>
                <a:cs typeface="Arial" panose="020B0604020202020204" pitchFamily="34" charset="0"/>
              </a:rPr>
              <a:t>Indicators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0" cap="none" spc="0" normalizeH="0" baseline="0" noProof="0" dirty="0">
              <a:ln>
                <a:noFill/>
              </a:ln>
              <a:solidFill>
                <a:srgbClr val="A78A4C"/>
              </a:solidFill>
              <a:effectLst/>
              <a:uLnTx/>
              <a:uFillTx/>
              <a:latin typeface="Open Sans Ligh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0" cap="none" spc="0" normalizeH="0" baseline="0" noProof="0" dirty="0">
              <a:ln>
                <a:noFill/>
              </a:ln>
              <a:solidFill>
                <a:srgbClr val="A78A4C"/>
              </a:solidFill>
              <a:effectLst/>
              <a:uLnTx/>
              <a:uFillTx/>
              <a:latin typeface="Open Sans Ligh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4400" b="0" i="0" u="none" strike="noStrike" kern="0" cap="none" spc="0" normalizeH="0" baseline="0" noProof="0" dirty="0">
              <a:ln>
                <a:noFill/>
              </a:ln>
              <a:solidFill>
                <a:srgbClr val="A78A4C"/>
              </a:solidFill>
              <a:effectLst/>
              <a:uLnTx/>
              <a:uFillTx/>
              <a:latin typeface="Open Sans Light"/>
              <a:ea typeface="+mn-ea"/>
              <a:cs typeface="+mn-cs"/>
            </a:endParaRPr>
          </a:p>
        </p:txBody>
      </p:sp>
      <p:pic>
        <p:nvPicPr>
          <p:cNvPr id="43" name="Grafik 42">
            <a:extLst>
              <a:ext uri="{FF2B5EF4-FFF2-40B4-BE49-F238E27FC236}">
                <a16:creationId xmlns:a16="http://schemas.microsoft.com/office/drawing/2014/main" id="{CFFA5CFF-09B6-27E5-CC5B-FE069CB8559D}"/>
              </a:ext>
            </a:extLst>
          </p:cNvPr>
          <p:cNvPicPr>
            <a:picLocks noChangeAspect="1"/>
          </p:cNvPicPr>
          <p:nvPr/>
        </p:nvPicPr>
        <p:blipFill>
          <a:blip r:embed="rId7"/>
          <a:stretch>
            <a:fillRect/>
          </a:stretch>
        </p:blipFill>
        <p:spPr>
          <a:xfrm>
            <a:off x="11405153" y="4684588"/>
            <a:ext cx="2374500" cy="2374500"/>
          </a:xfrm>
          <a:prstGeom prst="rect">
            <a:avLst/>
          </a:prstGeom>
        </p:spPr>
      </p:pic>
      <p:pic>
        <p:nvPicPr>
          <p:cNvPr id="44" name="Grafik 43">
            <a:extLst>
              <a:ext uri="{FF2B5EF4-FFF2-40B4-BE49-F238E27FC236}">
                <a16:creationId xmlns:a16="http://schemas.microsoft.com/office/drawing/2014/main" id="{5F846C7B-8045-86FA-7EC3-534C74FC333F}"/>
              </a:ext>
            </a:extLst>
          </p:cNvPr>
          <p:cNvPicPr>
            <a:picLocks noChangeAspect="1"/>
          </p:cNvPicPr>
          <p:nvPr/>
        </p:nvPicPr>
        <p:blipFill>
          <a:blip r:embed="rId8"/>
          <a:stretch>
            <a:fillRect/>
          </a:stretch>
        </p:blipFill>
        <p:spPr>
          <a:xfrm>
            <a:off x="11792571" y="8005546"/>
            <a:ext cx="1780875" cy="1780875"/>
          </a:xfrm>
          <a:prstGeom prst="rect">
            <a:avLst/>
          </a:prstGeom>
        </p:spPr>
      </p:pic>
      <p:pic>
        <p:nvPicPr>
          <p:cNvPr id="45" name="Grafik 44">
            <a:extLst>
              <a:ext uri="{FF2B5EF4-FFF2-40B4-BE49-F238E27FC236}">
                <a16:creationId xmlns:a16="http://schemas.microsoft.com/office/drawing/2014/main" id="{DBB407BB-CF1B-3BD9-4D99-DF89D4642EEB}"/>
              </a:ext>
            </a:extLst>
          </p:cNvPr>
          <p:cNvPicPr>
            <a:picLocks noChangeAspect="1"/>
          </p:cNvPicPr>
          <p:nvPr/>
        </p:nvPicPr>
        <p:blipFill>
          <a:blip r:embed="rId9"/>
          <a:stretch>
            <a:fillRect/>
          </a:stretch>
        </p:blipFill>
        <p:spPr>
          <a:xfrm>
            <a:off x="11664566" y="3786335"/>
            <a:ext cx="1780875" cy="1780875"/>
          </a:xfrm>
          <a:prstGeom prst="rect">
            <a:avLst/>
          </a:prstGeom>
        </p:spPr>
      </p:pic>
      <p:pic>
        <p:nvPicPr>
          <p:cNvPr id="46" name="Grafik 45">
            <a:extLst>
              <a:ext uri="{FF2B5EF4-FFF2-40B4-BE49-F238E27FC236}">
                <a16:creationId xmlns:a16="http://schemas.microsoft.com/office/drawing/2014/main" id="{0AFC1AB0-2144-05C2-5C26-7D97D6C929B6}"/>
              </a:ext>
            </a:extLst>
          </p:cNvPr>
          <p:cNvPicPr>
            <a:picLocks noChangeAspect="1"/>
          </p:cNvPicPr>
          <p:nvPr/>
        </p:nvPicPr>
        <p:blipFill rotWithShape="1">
          <a:blip r:embed="rId10"/>
          <a:srcRect l="12500" t="20118" r="12500" b="20639"/>
          <a:stretch/>
        </p:blipFill>
        <p:spPr>
          <a:xfrm>
            <a:off x="11792571" y="9522285"/>
            <a:ext cx="1780875" cy="1406748"/>
          </a:xfrm>
          <a:prstGeom prst="rect">
            <a:avLst/>
          </a:prstGeom>
        </p:spPr>
      </p:pic>
      <p:sp>
        <p:nvSpPr>
          <p:cNvPr id="47" name="Pfeil: nach unten 46">
            <a:extLst>
              <a:ext uri="{FF2B5EF4-FFF2-40B4-BE49-F238E27FC236}">
                <a16:creationId xmlns:a16="http://schemas.microsoft.com/office/drawing/2014/main" id="{9D944F15-21C6-BEC0-1940-2B4BB9FD0736}"/>
              </a:ext>
            </a:extLst>
          </p:cNvPr>
          <p:cNvSpPr/>
          <p:nvPr/>
        </p:nvSpPr>
        <p:spPr>
          <a:xfrm>
            <a:off x="14051156" y="7059088"/>
            <a:ext cx="2589880" cy="660774"/>
          </a:xfrm>
          <a:prstGeom prst="downArrow">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968" b="0" i="0" u="none" strike="noStrike" kern="1200" cap="none" spc="0" normalizeH="0" baseline="0" noProof="0">
              <a:ln>
                <a:noFill/>
              </a:ln>
              <a:solidFill>
                <a:prstClr val="white"/>
              </a:solidFill>
              <a:effectLst/>
              <a:uLnTx/>
              <a:uFillTx/>
              <a:latin typeface="Open Sans Light"/>
              <a:ea typeface="+mn-ea"/>
              <a:cs typeface="+mn-cs"/>
            </a:endParaRPr>
          </a:p>
        </p:txBody>
      </p:sp>
      <p:sp>
        <p:nvSpPr>
          <p:cNvPr id="48" name="Rechteck: abgerundete Ecken 47">
            <a:extLst>
              <a:ext uri="{FF2B5EF4-FFF2-40B4-BE49-F238E27FC236}">
                <a16:creationId xmlns:a16="http://schemas.microsoft.com/office/drawing/2014/main" id="{8764EFC0-C480-A21D-FBCD-3911A7BA2FB2}"/>
              </a:ext>
            </a:extLst>
          </p:cNvPr>
          <p:cNvSpPr/>
          <p:nvPr/>
        </p:nvSpPr>
        <p:spPr>
          <a:xfrm>
            <a:off x="646446" y="3938840"/>
            <a:ext cx="9318847" cy="7123945"/>
          </a:xfrm>
          <a:prstGeom prst="roundRect">
            <a:avLst/>
          </a:prstGeom>
          <a:no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968" b="0" i="0" u="none" strike="noStrike" kern="1200" cap="none" spc="0" normalizeH="0" baseline="0" noProof="0">
              <a:ln>
                <a:noFill/>
              </a:ln>
              <a:solidFill>
                <a:prstClr val="white"/>
              </a:solidFill>
              <a:effectLst/>
              <a:uLnTx/>
              <a:uFillTx/>
              <a:latin typeface="Open Sans Light"/>
              <a:ea typeface="+mn-ea"/>
              <a:cs typeface="+mn-cs"/>
            </a:endParaRPr>
          </a:p>
        </p:txBody>
      </p:sp>
      <p:sp>
        <p:nvSpPr>
          <p:cNvPr id="49" name="Rechteck: abgerundete Ecken 48">
            <a:extLst>
              <a:ext uri="{FF2B5EF4-FFF2-40B4-BE49-F238E27FC236}">
                <a16:creationId xmlns:a16="http://schemas.microsoft.com/office/drawing/2014/main" id="{6A47F03A-7BF3-E050-45F3-1EC72AC24747}"/>
              </a:ext>
            </a:extLst>
          </p:cNvPr>
          <p:cNvSpPr/>
          <p:nvPr/>
        </p:nvSpPr>
        <p:spPr>
          <a:xfrm>
            <a:off x="11347450" y="3938840"/>
            <a:ext cx="8149551" cy="2869666"/>
          </a:xfrm>
          <a:prstGeom prst="roundRect">
            <a:avLst/>
          </a:prstGeom>
          <a:no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968" b="0" i="0" u="none" strike="noStrike" kern="1200" cap="none" spc="0" normalizeH="0" baseline="0" noProof="0">
              <a:ln>
                <a:noFill/>
              </a:ln>
              <a:solidFill>
                <a:prstClr val="white"/>
              </a:solidFill>
              <a:effectLst/>
              <a:uLnTx/>
              <a:uFillTx/>
              <a:latin typeface="Open Sans Light"/>
              <a:ea typeface="+mn-ea"/>
              <a:cs typeface="+mn-cs"/>
            </a:endParaRPr>
          </a:p>
        </p:txBody>
      </p:sp>
      <p:sp>
        <p:nvSpPr>
          <p:cNvPr id="50" name="Pfeil: nach unten 49">
            <a:extLst>
              <a:ext uri="{FF2B5EF4-FFF2-40B4-BE49-F238E27FC236}">
                <a16:creationId xmlns:a16="http://schemas.microsoft.com/office/drawing/2014/main" id="{9A5403FA-3C6F-352E-53CF-50D3E45BC643}"/>
              </a:ext>
            </a:extLst>
          </p:cNvPr>
          <p:cNvSpPr/>
          <p:nvPr/>
        </p:nvSpPr>
        <p:spPr>
          <a:xfrm rot="16200000">
            <a:off x="9360521" y="4879948"/>
            <a:ext cx="2589880" cy="1008501"/>
          </a:xfrm>
          <a:prstGeom prst="downArrow">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968" b="0" i="0" u="none" strike="noStrike" kern="1200" cap="none" spc="0" normalizeH="0" baseline="0" noProof="0">
              <a:ln>
                <a:noFill/>
              </a:ln>
              <a:solidFill>
                <a:prstClr val="white"/>
              </a:solidFill>
              <a:effectLst/>
              <a:uLnTx/>
              <a:uFillTx/>
              <a:latin typeface="Open Sans Light"/>
              <a:ea typeface="+mn-ea"/>
              <a:cs typeface="+mn-cs"/>
            </a:endParaRPr>
          </a:p>
        </p:txBody>
      </p:sp>
      <p:sp>
        <p:nvSpPr>
          <p:cNvPr id="51" name="Rechteck: abgerundete Ecken 50">
            <a:extLst>
              <a:ext uri="{FF2B5EF4-FFF2-40B4-BE49-F238E27FC236}">
                <a16:creationId xmlns:a16="http://schemas.microsoft.com/office/drawing/2014/main" id="{C4FF1EF4-FD57-724C-B999-0A30461AC924}"/>
              </a:ext>
            </a:extLst>
          </p:cNvPr>
          <p:cNvSpPr/>
          <p:nvPr/>
        </p:nvSpPr>
        <p:spPr>
          <a:xfrm>
            <a:off x="11347450" y="8021177"/>
            <a:ext cx="8149551" cy="3041608"/>
          </a:xfrm>
          <a:prstGeom prst="roundRect">
            <a:avLst/>
          </a:prstGeom>
          <a:no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2968" b="0" i="0" u="none" strike="noStrike" kern="1200" cap="none" spc="0" normalizeH="0" baseline="0" noProof="0">
              <a:ln>
                <a:noFill/>
              </a:ln>
              <a:solidFill>
                <a:prstClr val="white"/>
              </a:solidFill>
              <a:effectLst/>
              <a:uLnTx/>
              <a:uFillTx/>
              <a:latin typeface="Open Sans Light"/>
              <a:ea typeface="+mn-ea"/>
              <a:cs typeface="+mn-cs"/>
            </a:endParaRPr>
          </a:p>
        </p:txBody>
      </p:sp>
      <p:sp>
        <p:nvSpPr>
          <p:cNvPr id="53" name="Inhaltsplatzhalter 11">
            <a:extLst>
              <a:ext uri="{FF2B5EF4-FFF2-40B4-BE49-F238E27FC236}">
                <a16:creationId xmlns:a16="http://schemas.microsoft.com/office/drawing/2014/main" id="{C877913D-63FC-22B4-9616-362B9134161A}"/>
              </a:ext>
            </a:extLst>
          </p:cNvPr>
          <p:cNvSpPr txBox="1">
            <a:spLocks/>
          </p:cNvSpPr>
          <p:nvPr/>
        </p:nvSpPr>
        <p:spPr>
          <a:xfrm>
            <a:off x="13777785" y="8636000"/>
            <a:ext cx="5400000" cy="720000"/>
          </a:xfrm>
          <a:prstGeom prst="rect">
            <a:avLst/>
          </a:prstGeom>
        </p:spPr>
        <p:txBody>
          <a:bodyPr>
            <a:normAutofit lnSpcReduction="10000"/>
          </a:bodyPr>
          <a:lstStyle>
            <a:defPPr>
              <a:defRPr lang="de-DE"/>
            </a:defPPr>
            <a:lvl1pPr>
              <a:defRPr sz="4400" kern="0">
                <a:solidFill>
                  <a:schemeClr val="accent1"/>
                </a:solidFill>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0" cap="none" spc="0" normalizeH="0" baseline="0" noProof="0" dirty="0">
                <a:ln>
                  <a:noFill/>
                </a:ln>
                <a:solidFill>
                  <a:srgbClr val="A78A4C"/>
                </a:solidFill>
                <a:effectLst/>
                <a:uLnTx/>
                <a:uFillTx/>
                <a:latin typeface="Open Sans Light"/>
                <a:ea typeface="+mn-ea"/>
                <a:cs typeface="Arial" panose="020B0604020202020204" pitchFamily="34" charset="0"/>
              </a:rPr>
              <a:t>Transparency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0" cap="none" spc="0" normalizeH="0" baseline="0" noProof="0" dirty="0">
              <a:ln>
                <a:noFill/>
              </a:ln>
              <a:solidFill>
                <a:srgbClr val="A78A4C"/>
              </a:solidFill>
              <a:effectLst/>
              <a:uLnTx/>
              <a:uFillTx/>
              <a:latin typeface="Open Sans Ligh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0" cap="none" spc="0" normalizeH="0" baseline="0" noProof="0" dirty="0">
              <a:ln>
                <a:noFill/>
              </a:ln>
              <a:solidFill>
                <a:srgbClr val="A78A4C"/>
              </a:solidFill>
              <a:effectLst/>
              <a:uLnTx/>
              <a:uFillTx/>
              <a:latin typeface="Open Sans Ligh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4400" b="0" i="0" u="none" strike="noStrike" kern="0" cap="none" spc="0" normalizeH="0" baseline="0" noProof="0" dirty="0">
              <a:ln>
                <a:noFill/>
              </a:ln>
              <a:solidFill>
                <a:srgbClr val="A78A4C"/>
              </a:solidFill>
              <a:effectLst/>
              <a:uLnTx/>
              <a:uFillTx/>
              <a:latin typeface="Open Sans Light"/>
              <a:ea typeface="+mn-ea"/>
              <a:cs typeface="Arial" panose="020B0604020202020204" pitchFamily="34" charset="0"/>
            </a:endParaRPr>
          </a:p>
        </p:txBody>
      </p:sp>
      <p:sp>
        <p:nvSpPr>
          <p:cNvPr id="54" name="Inhaltsplatzhalter 11">
            <a:extLst>
              <a:ext uri="{FF2B5EF4-FFF2-40B4-BE49-F238E27FC236}">
                <a16:creationId xmlns:a16="http://schemas.microsoft.com/office/drawing/2014/main" id="{447433EE-C28A-BF85-9CD6-255229074A83}"/>
              </a:ext>
            </a:extLst>
          </p:cNvPr>
          <p:cNvSpPr txBox="1">
            <a:spLocks/>
          </p:cNvSpPr>
          <p:nvPr/>
        </p:nvSpPr>
        <p:spPr>
          <a:xfrm>
            <a:off x="13800197" y="5473708"/>
            <a:ext cx="5400000" cy="720000"/>
          </a:xfrm>
          <a:prstGeom prst="rect">
            <a:avLst/>
          </a:prstGeom>
        </p:spPr>
        <p:txBody>
          <a:bodyPr>
            <a:normAutofit lnSpcReduction="10000"/>
          </a:bodyPr>
          <a:lstStyle>
            <a:defPPr>
              <a:defRPr lang="de-DE"/>
            </a:defPPr>
            <a:lvl1pPr>
              <a:defRPr sz="4400" kern="0">
                <a:solidFill>
                  <a:schemeClr val="accent1"/>
                </a:solidFill>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0" cap="none" spc="0" normalizeH="0" baseline="0" noProof="0" dirty="0">
                <a:ln>
                  <a:noFill/>
                </a:ln>
                <a:solidFill>
                  <a:srgbClr val="A78A4C"/>
                </a:solidFill>
                <a:effectLst/>
                <a:uLnTx/>
                <a:uFillTx/>
                <a:latin typeface="Open Sans Light"/>
                <a:ea typeface="+mn-ea"/>
                <a:cs typeface="Arial" panose="020B0604020202020204" pitchFamily="34" charset="0"/>
              </a:rPr>
              <a:t>Welfare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0" cap="none" spc="0" normalizeH="0" baseline="0" noProof="0" dirty="0">
              <a:ln>
                <a:noFill/>
              </a:ln>
              <a:solidFill>
                <a:srgbClr val="A78A4C"/>
              </a:solidFill>
              <a:effectLst/>
              <a:uLnTx/>
              <a:uFillTx/>
              <a:latin typeface="Open Sans Ligh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0" cap="none" spc="0" normalizeH="0" baseline="0" noProof="0" dirty="0">
              <a:ln>
                <a:noFill/>
              </a:ln>
              <a:solidFill>
                <a:srgbClr val="A78A4C"/>
              </a:solidFill>
              <a:effectLst/>
              <a:uLnTx/>
              <a:uFillTx/>
              <a:latin typeface="Open Sans Ligh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4400" b="0" i="0" u="none" strike="noStrike" kern="0" cap="none" spc="0" normalizeH="0" baseline="0" noProof="0" dirty="0">
              <a:ln>
                <a:noFill/>
              </a:ln>
              <a:solidFill>
                <a:srgbClr val="A78A4C"/>
              </a:solidFill>
              <a:effectLst/>
              <a:uLnTx/>
              <a:uFillTx/>
              <a:latin typeface="Open Sans Light"/>
              <a:ea typeface="+mn-ea"/>
              <a:cs typeface="Arial" panose="020B0604020202020204" pitchFamily="34" charset="0"/>
            </a:endParaRPr>
          </a:p>
        </p:txBody>
      </p:sp>
      <p:sp>
        <p:nvSpPr>
          <p:cNvPr id="55" name="Inhaltsplatzhalter 11">
            <a:extLst>
              <a:ext uri="{FF2B5EF4-FFF2-40B4-BE49-F238E27FC236}">
                <a16:creationId xmlns:a16="http://schemas.microsoft.com/office/drawing/2014/main" id="{A2E67C74-3165-D9BE-8B29-D06290AD05BE}"/>
              </a:ext>
            </a:extLst>
          </p:cNvPr>
          <p:cNvSpPr txBox="1">
            <a:spLocks/>
          </p:cNvSpPr>
          <p:nvPr/>
        </p:nvSpPr>
        <p:spPr>
          <a:xfrm>
            <a:off x="13837356" y="9786421"/>
            <a:ext cx="5400000" cy="720000"/>
          </a:xfrm>
          <a:prstGeom prst="rect">
            <a:avLst/>
          </a:prstGeom>
        </p:spPr>
        <p:txBody>
          <a:bodyPr>
            <a:normAutofit lnSpcReduction="10000"/>
          </a:bodyPr>
          <a:lstStyle>
            <a:defPPr>
              <a:defRPr lang="de-DE"/>
            </a:defPPr>
            <a:lvl1pPr>
              <a:defRPr sz="4400" kern="0">
                <a:solidFill>
                  <a:schemeClr val="accent1"/>
                </a:solidFill>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0" cap="none" spc="0" normalizeH="0" baseline="0" noProof="0" dirty="0">
                <a:ln>
                  <a:noFill/>
                </a:ln>
                <a:solidFill>
                  <a:srgbClr val="A78A4C"/>
                </a:solidFill>
                <a:effectLst/>
                <a:uLnTx/>
                <a:uFillTx/>
                <a:latin typeface="Open Sans Light"/>
                <a:ea typeface="+mn-ea"/>
                <a:cs typeface="Arial" panose="020B0604020202020204" pitchFamily="34" charset="0"/>
              </a:rPr>
              <a:t>Policy Conclusions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0" cap="none" spc="0" normalizeH="0" baseline="0" noProof="0" dirty="0">
              <a:ln>
                <a:noFill/>
              </a:ln>
              <a:solidFill>
                <a:srgbClr val="A78A4C"/>
              </a:solidFill>
              <a:effectLst/>
              <a:uLnTx/>
              <a:uFillTx/>
              <a:latin typeface="Open Sans Ligh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0" cap="none" spc="0" normalizeH="0" baseline="0" noProof="0" dirty="0">
              <a:ln>
                <a:noFill/>
              </a:ln>
              <a:solidFill>
                <a:srgbClr val="A78A4C"/>
              </a:solidFill>
              <a:effectLst/>
              <a:uLnTx/>
              <a:uFillTx/>
              <a:latin typeface="Open Sans Ligh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400" b="0" i="0" u="none" strike="noStrike" kern="0" cap="none" spc="0" normalizeH="0" baseline="0" noProof="0" dirty="0">
              <a:ln>
                <a:noFill/>
              </a:ln>
              <a:solidFill>
                <a:srgbClr val="A78A4C"/>
              </a:solidFill>
              <a:effectLst/>
              <a:uLnTx/>
              <a:uFillTx/>
              <a:latin typeface="Open Sans Ligh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AT" sz="4400" b="0" i="0" u="none" strike="noStrike" kern="0" cap="none" spc="0" normalizeH="0" baseline="0" noProof="0" dirty="0">
              <a:ln>
                <a:noFill/>
              </a:ln>
              <a:solidFill>
                <a:srgbClr val="A78A4C"/>
              </a:solidFill>
              <a:effectLst/>
              <a:uLnTx/>
              <a:uFillTx/>
              <a:latin typeface="Open Sans Light"/>
              <a:ea typeface="+mn-ea"/>
              <a:cs typeface="Arial" panose="020B0604020202020204" pitchFamily="34" charset="0"/>
            </a:endParaRPr>
          </a:p>
        </p:txBody>
      </p:sp>
      <p:sp>
        <p:nvSpPr>
          <p:cNvPr id="3" name="Datumsplatzhalter 2">
            <a:extLst>
              <a:ext uri="{FF2B5EF4-FFF2-40B4-BE49-F238E27FC236}">
                <a16:creationId xmlns:a16="http://schemas.microsoft.com/office/drawing/2014/main" id="{3ED30FB8-4A2A-A3E7-8060-7DFA57F4D114}"/>
              </a:ext>
            </a:extLst>
          </p:cNvPr>
          <p:cNvSpPr>
            <a:spLocks noGrp="1"/>
          </p:cNvSpPr>
          <p:nvPr>
            <p:ph type="dt" sz="half" idx="11"/>
          </p:nvPr>
        </p:nvSpPr>
        <p:spPr/>
        <p:txBody>
          <a:bodyPr/>
          <a:lstStyle/>
          <a:p>
            <a:r>
              <a:rPr lang="de-DE"/>
              <a:t>28th November 2025 | Ljubljana</a:t>
            </a:r>
            <a:endParaRPr lang="en-US"/>
          </a:p>
        </p:txBody>
      </p:sp>
      <p:sp>
        <p:nvSpPr>
          <p:cNvPr id="4" name="Fußzeilenplatzhalter 3">
            <a:extLst>
              <a:ext uri="{FF2B5EF4-FFF2-40B4-BE49-F238E27FC236}">
                <a16:creationId xmlns:a16="http://schemas.microsoft.com/office/drawing/2014/main" id="{9D6444FE-25BB-B0B8-2A15-DC9EBFD24075}"/>
              </a:ext>
            </a:extLst>
          </p:cNvPr>
          <p:cNvSpPr>
            <a:spLocks noGrp="1"/>
          </p:cNvSpPr>
          <p:nvPr>
            <p:ph type="ftr" sz="quarter" idx="10"/>
          </p:nvPr>
        </p:nvSpPr>
        <p:spPr/>
        <p:txBody>
          <a:bodyPr/>
          <a:lstStyle/>
          <a:p>
            <a:r>
              <a:rPr lang="en-US"/>
              <a:t>JUSTICE WITHOUT LITIGATION II - ECONOMIC PART</a:t>
            </a:r>
            <a:endParaRPr lang="de-DE" dirty="0"/>
          </a:p>
        </p:txBody>
      </p:sp>
      <p:sp>
        <p:nvSpPr>
          <p:cNvPr id="6" name="Inhaltsplatzhalter 9">
            <a:extLst>
              <a:ext uri="{FF2B5EF4-FFF2-40B4-BE49-F238E27FC236}">
                <a16:creationId xmlns:a16="http://schemas.microsoft.com/office/drawing/2014/main" id="{66F006D1-031F-BBB7-86E0-E1EA92D880F1}"/>
              </a:ext>
            </a:extLst>
          </p:cNvPr>
          <p:cNvSpPr txBox="1">
            <a:spLocks/>
          </p:cNvSpPr>
          <p:nvPr/>
        </p:nvSpPr>
        <p:spPr>
          <a:xfrm>
            <a:off x="2508250" y="7574422"/>
            <a:ext cx="8772098" cy="1800000"/>
          </a:xfrm>
          <a:prstGeom prst="rect">
            <a:avLst/>
          </a:prstGeom>
        </p:spPr>
        <p:txBody>
          <a:bodyPr wrap="square" lIns="0" tIns="0" rIns="0" bIns="0">
            <a:noAutofit/>
          </a:bodyPr>
          <a:lstStyle>
            <a:lvl1pPr marL="0">
              <a:defRPr sz="4000" b="0" i="0">
                <a:solidFill>
                  <a:srgbClr val="7A7C81"/>
                </a:solidFill>
                <a:latin typeface="+mn-lt"/>
                <a:ea typeface="+mn-ea"/>
                <a:cs typeface="Arial"/>
              </a:defRPr>
            </a:lvl1pPr>
            <a:lvl2pPr marL="457200">
              <a:defRPr sz="2800">
                <a:latin typeface="+mn-lt"/>
                <a:ea typeface="+mn-ea"/>
                <a:cs typeface="+mn-cs"/>
              </a:defRPr>
            </a:lvl2pPr>
            <a:lvl3pPr marL="914400">
              <a:defRPr sz="2800">
                <a:latin typeface="+mn-lt"/>
                <a:ea typeface="+mn-ea"/>
                <a:cs typeface="+mn-cs"/>
              </a:defRPr>
            </a:lvl3pPr>
            <a:lvl4pPr marL="1371600">
              <a:defRPr sz="2800">
                <a:latin typeface="+mn-lt"/>
                <a:ea typeface="+mn-ea"/>
                <a:cs typeface="+mn-cs"/>
              </a:defRPr>
            </a:lvl4pPr>
            <a:lvl5pPr marL="1828800">
              <a:defRPr sz="280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25000"/>
              </a:lnSpc>
            </a:pPr>
            <a:r>
              <a:rPr lang="en-GB" sz="4400" b="1" kern="0" dirty="0">
                <a:solidFill>
                  <a:schemeClr val="accent1"/>
                </a:solidFill>
                <a:cs typeface="Arial" panose="020B0604020202020204" pitchFamily="34" charset="0"/>
              </a:rPr>
              <a:t>Efficiency </a:t>
            </a:r>
          </a:p>
          <a:p>
            <a:pPr marL="571500" indent="-571500">
              <a:lnSpc>
                <a:spcPct val="125000"/>
              </a:lnSpc>
              <a:buFont typeface="Wingdings" panose="05000000000000000000" pitchFamily="2" charset="2"/>
              <a:buChar char="à"/>
            </a:pPr>
            <a:r>
              <a:rPr lang="en-GB" sz="4400" kern="0" dirty="0">
                <a:solidFill>
                  <a:schemeClr val="accent1"/>
                </a:solidFill>
                <a:cs typeface="Arial" panose="020B0604020202020204" pitchFamily="34" charset="0"/>
                <a:sym typeface="Wingdings" panose="05000000000000000000" pitchFamily="2" charset="2"/>
              </a:rPr>
              <a:t>Expenditures</a:t>
            </a:r>
            <a:endParaRPr lang="en-GB" sz="4400" kern="0" dirty="0">
              <a:solidFill>
                <a:schemeClr val="accent1"/>
              </a:solidFill>
              <a:cs typeface="Arial" panose="020B0604020202020204" pitchFamily="34" charset="0"/>
            </a:endParaRPr>
          </a:p>
          <a:p>
            <a:pPr>
              <a:lnSpc>
                <a:spcPct val="125000"/>
              </a:lnSpc>
            </a:pPr>
            <a:endParaRPr lang="de-AT" sz="4400" kern="0" dirty="0">
              <a:solidFill>
                <a:schemeClr val="accent1"/>
              </a:solidFill>
            </a:endParaRPr>
          </a:p>
        </p:txBody>
      </p:sp>
      <p:sp>
        <p:nvSpPr>
          <p:cNvPr id="8" name="Inhaltsplatzhalter 9">
            <a:extLst>
              <a:ext uri="{FF2B5EF4-FFF2-40B4-BE49-F238E27FC236}">
                <a16:creationId xmlns:a16="http://schemas.microsoft.com/office/drawing/2014/main" id="{4DC48B87-A6A3-294C-70CF-23F531B5B134}"/>
              </a:ext>
            </a:extLst>
          </p:cNvPr>
          <p:cNvSpPr txBox="1">
            <a:spLocks/>
          </p:cNvSpPr>
          <p:nvPr/>
        </p:nvSpPr>
        <p:spPr>
          <a:xfrm>
            <a:off x="2539627" y="5898023"/>
            <a:ext cx="5400000" cy="1800000"/>
          </a:xfrm>
          <a:prstGeom prst="rect">
            <a:avLst/>
          </a:prstGeom>
        </p:spPr>
        <p:txBody>
          <a:bodyPr wrap="square" lIns="0" tIns="0" rIns="0" bIns="0">
            <a:noAutofit/>
          </a:bodyPr>
          <a:lstStyle>
            <a:lvl1pPr marL="0">
              <a:defRPr sz="4000" b="0" i="0">
                <a:solidFill>
                  <a:srgbClr val="7A7C81"/>
                </a:solidFill>
                <a:latin typeface="+mn-lt"/>
                <a:ea typeface="+mn-ea"/>
                <a:cs typeface="Arial"/>
              </a:defRPr>
            </a:lvl1pPr>
            <a:lvl2pPr marL="457200">
              <a:defRPr sz="2800">
                <a:latin typeface="+mn-lt"/>
                <a:ea typeface="+mn-ea"/>
                <a:cs typeface="+mn-cs"/>
              </a:defRPr>
            </a:lvl2pPr>
            <a:lvl3pPr marL="914400">
              <a:defRPr sz="2800">
                <a:latin typeface="+mn-lt"/>
                <a:ea typeface="+mn-ea"/>
                <a:cs typeface="+mn-cs"/>
              </a:defRPr>
            </a:lvl3pPr>
            <a:lvl4pPr marL="1371600">
              <a:defRPr sz="2800">
                <a:latin typeface="+mn-lt"/>
                <a:ea typeface="+mn-ea"/>
                <a:cs typeface="+mn-cs"/>
              </a:defRPr>
            </a:lvl4pPr>
            <a:lvl5pPr marL="1828800">
              <a:defRPr sz="280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25000"/>
              </a:lnSpc>
            </a:pPr>
            <a:r>
              <a:rPr lang="en-GB" sz="4400" b="1" kern="0" dirty="0">
                <a:solidFill>
                  <a:schemeClr val="accent1"/>
                </a:solidFill>
                <a:cs typeface="Arial" panose="020B0604020202020204" pitchFamily="34" charset="0"/>
              </a:rPr>
              <a:t>Proceedings</a:t>
            </a:r>
          </a:p>
          <a:p>
            <a:pPr>
              <a:lnSpc>
                <a:spcPct val="125000"/>
              </a:lnSpc>
            </a:pPr>
            <a:r>
              <a:rPr lang="en-GB" sz="4400" kern="0" dirty="0">
                <a:solidFill>
                  <a:schemeClr val="accent1"/>
                </a:solidFill>
                <a:cs typeface="Arial" panose="020B0604020202020204" pitchFamily="34" charset="0"/>
                <a:sym typeface="Wingdings" panose="05000000000000000000" pitchFamily="2" charset="2"/>
              </a:rPr>
              <a:t> </a:t>
            </a:r>
            <a:r>
              <a:rPr lang="en-GB" sz="4400" kern="0" dirty="0">
                <a:solidFill>
                  <a:schemeClr val="accent1"/>
                </a:solidFill>
                <a:cs typeface="Arial" panose="020B0604020202020204" pitchFamily="34" charset="0"/>
              </a:rPr>
              <a:t>Case Statistics </a:t>
            </a:r>
          </a:p>
        </p:txBody>
      </p:sp>
      <p:sp>
        <p:nvSpPr>
          <p:cNvPr id="9" name="Inhaltsplatzhalter 9">
            <a:extLst>
              <a:ext uri="{FF2B5EF4-FFF2-40B4-BE49-F238E27FC236}">
                <a16:creationId xmlns:a16="http://schemas.microsoft.com/office/drawing/2014/main" id="{7C869D3A-E26E-4D6A-9A2D-0CA06BDFF9C6}"/>
              </a:ext>
            </a:extLst>
          </p:cNvPr>
          <p:cNvSpPr txBox="1">
            <a:spLocks/>
          </p:cNvSpPr>
          <p:nvPr/>
        </p:nvSpPr>
        <p:spPr>
          <a:xfrm>
            <a:off x="2508250" y="9245496"/>
            <a:ext cx="7010400" cy="1800000"/>
          </a:xfrm>
          <a:prstGeom prst="rect">
            <a:avLst/>
          </a:prstGeom>
        </p:spPr>
        <p:txBody>
          <a:bodyPr wrap="square" lIns="0" tIns="0" rIns="0" bIns="0">
            <a:noAutofit/>
          </a:bodyPr>
          <a:lstStyle>
            <a:lvl1pPr marL="0">
              <a:defRPr sz="4000" b="0" i="0">
                <a:solidFill>
                  <a:srgbClr val="7A7C81"/>
                </a:solidFill>
                <a:latin typeface="+mn-lt"/>
                <a:ea typeface="+mn-ea"/>
                <a:cs typeface="Arial"/>
              </a:defRPr>
            </a:lvl1pPr>
            <a:lvl2pPr marL="457200">
              <a:defRPr sz="2800">
                <a:latin typeface="+mn-lt"/>
                <a:ea typeface="+mn-ea"/>
                <a:cs typeface="+mn-cs"/>
              </a:defRPr>
            </a:lvl2pPr>
            <a:lvl3pPr marL="914400">
              <a:defRPr sz="2800">
                <a:latin typeface="+mn-lt"/>
                <a:ea typeface="+mn-ea"/>
                <a:cs typeface="+mn-cs"/>
              </a:defRPr>
            </a:lvl3pPr>
            <a:lvl4pPr marL="1371600">
              <a:defRPr sz="2800">
                <a:latin typeface="+mn-lt"/>
                <a:ea typeface="+mn-ea"/>
                <a:cs typeface="+mn-cs"/>
              </a:defRPr>
            </a:lvl4pPr>
            <a:lvl5pPr marL="1828800">
              <a:defRPr sz="280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25000"/>
              </a:lnSpc>
            </a:pPr>
            <a:r>
              <a:rPr lang="en-GB" sz="4400" b="1" kern="0" dirty="0">
                <a:solidFill>
                  <a:schemeClr val="accent1"/>
                </a:solidFill>
                <a:cs typeface="Arial" panose="020B0604020202020204" pitchFamily="34" charset="0"/>
              </a:rPr>
              <a:t>Accessibility</a:t>
            </a:r>
          </a:p>
          <a:p>
            <a:pPr>
              <a:lnSpc>
                <a:spcPct val="125000"/>
              </a:lnSpc>
            </a:pPr>
            <a:r>
              <a:rPr lang="en-GB" sz="4400" kern="0" dirty="0">
                <a:solidFill>
                  <a:schemeClr val="accent1"/>
                </a:solidFill>
                <a:cs typeface="Arial" panose="020B0604020202020204" pitchFamily="34" charset="0"/>
                <a:sym typeface="Wingdings" panose="05000000000000000000" pitchFamily="2" charset="2"/>
              </a:rPr>
              <a:t> Citizen-centred</a:t>
            </a:r>
            <a:endParaRPr lang="en-GB" sz="4400" kern="0" dirty="0">
              <a:solidFill>
                <a:schemeClr val="accent1"/>
              </a:solidFill>
              <a:cs typeface="Arial" panose="020B0604020202020204" pitchFamily="34" charset="0"/>
            </a:endParaRPr>
          </a:p>
          <a:p>
            <a:pPr>
              <a:lnSpc>
                <a:spcPct val="125000"/>
              </a:lnSpc>
            </a:pPr>
            <a:endParaRPr lang="en-GB" sz="4400" kern="0" dirty="0">
              <a:solidFill>
                <a:schemeClr val="accent1"/>
              </a:solidFill>
              <a:cs typeface="Arial" panose="020B0604020202020204" pitchFamily="34" charset="0"/>
            </a:endParaRPr>
          </a:p>
          <a:p>
            <a:pPr>
              <a:lnSpc>
                <a:spcPct val="125000"/>
              </a:lnSpc>
            </a:pPr>
            <a:endParaRPr lang="en-GB" sz="4400" kern="0" dirty="0">
              <a:solidFill>
                <a:schemeClr val="accent1"/>
              </a:solidFill>
              <a:cs typeface="Arial" panose="020B0604020202020204" pitchFamily="34" charset="0"/>
            </a:endParaRPr>
          </a:p>
          <a:p>
            <a:pPr>
              <a:lnSpc>
                <a:spcPct val="125000"/>
              </a:lnSpc>
            </a:pPr>
            <a:endParaRPr lang="de-AT" sz="4400" kern="0" dirty="0">
              <a:solidFill>
                <a:schemeClr val="accent1"/>
              </a:solidFill>
            </a:endParaRPr>
          </a:p>
        </p:txBody>
      </p:sp>
    </p:spTree>
    <p:extLst>
      <p:ext uri="{BB962C8B-B14F-4D97-AF65-F5344CB8AC3E}">
        <p14:creationId xmlns:p14="http://schemas.microsoft.com/office/powerpoint/2010/main" val="684227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522A1-06D6-9AB6-77C7-ADE0CE0D8D1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589062C-9D3D-45D3-78BD-BF676DACE9AB}"/>
              </a:ext>
            </a:extLst>
          </p:cNvPr>
          <p:cNvSpPr>
            <a:spLocks noGrp="1"/>
          </p:cNvSpPr>
          <p:nvPr>
            <p:ph type="title"/>
          </p:nvPr>
        </p:nvSpPr>
        <p:spPr/>
        <p:txBody>
          <a:bodyPr/>
          <a:lstStyle/>
          <a:p>
            <a:r>
              <a:rPr lang="en-GB" dirty="0">
                <a:cs typeface="Arial" panose="020B0604020202020204" pitchFamily="34" charset="0"/>
              </a:rPr>
              <a:t>Geographic Area </a:t>
            </a:r>
            <a:endParaRPr lang="de-DE" dirty="0"/>
          </a:p>
        </p:txBody>
      </p:sp>
      <p:sp>
        <p:nvSpPr>
          <p:cNvPr id="3" name="Fußzeilenplatzhalter 2">
            <a:extLst>
              <a:ext uri="{FF2B5EF4-FFF2-40B4-BE49-F238E27FC236}">
                <a16:creationId xmlns:a16="http://schemas.microsoft.com/office/drawing/2014/main" id="{0E5BCBEC-2C09-33F2-63F8-80B4F8F84BF5}"/>
              </a:ext>
            </a:extLst>
          </p:cNvPr>
          <p:cNvSpPr>
            <a:spLocks noGrp="1"/>
          </p:cNvSpPr>
          <p:nvPr>
            <p:ph type="ftr" sz="quarter" idx="10"/>
          </p:nvPr>
        </p:nvSpPr>
        <p:spPr/>
        <p:txBody>
          <a:bodyPr/>
          <a:lstStyle/>
          <a:p>
            <a:r>
              <a:rPr lang="en-US"/>
              <a:t>JUSTICE WITHOUT LITIGATION II - ECONOMIC PART</a:t>
            </a:r>
            <a:endParaRPr lang="de-DE"/>
          </a:p>
        </p:txBody>
      </p:sp>
      <p:sp>
        <p:nvSpPr>
          <p:cNvPr id="4" name="Datumsplatzhalter 3">
            <a:extLst>
              <a:ext uri="{FF2B5EF4-FFF2-40B4-BE49-F238E27FC236}">
                <a16:creationId xmlns:a16="http://schemas.microsoft.com/office/drawing/2014/main" id="{F2310CEC-06E6-655B-71C2-79DBB5121063}"/>
              </a:ext>
            </a:extLst>
          </p:cNvPr>
          <p:cNvSpPr>
            <a:spLocks noGrp="1"/>
          </p:cNvSpPr>
          <p:nvPr>
            <p:ph type="dt" sz="half" idx="11"/>
          </p:nvPr>
        </p:nvSpPr>
        <p:spPr/>
        <p:txBody>
          <a:bodyPr/>
          <a:lstStyle/>
          <a:p>
            <a:r>
              <a:rPr lang="de-DE"/>
              <a:t>28th November 2025 | Ljubljana</a:t>
            </a:r>
            <a:endParaRPr lang="en-US"/>
          </a:p>
        </p:txBody>
      </p:sp>
      <p:sp>
        <p:nvSpPr>
          <p:cNvPr id="5" name="Foliennummernplatzhalter 4">
            <a:extLst>
              <a:ext uri="{FF2B5EF4-FFF2-40B4-BE49-F238E27FC236}">
                <a16:creationId xmlns:a16="http://schemas.microsoft.com/office/drawing/2014/main" id="{41C07C8A-0FC5-82F2-BB10-004DECCC8110}"/>
              </a:ext>
            </a:extLst>
          </p:cNvPr>
          <p:cNvSpPr>
            <a:spLocks noGrp="1"/>
          </p:cNvSpPr>
          <p:nvPr>
            <p:ph type="sldNum" sz="quarter" idx="12"/>
          </p:nvPr>
        </p:nvSpPr>
        <p:spPr/>
        <p:txBody>
          <a:bodyPr/>
          <a:lstStyle/>
          <a:p>
            <a:pPr marL="38100">
              <a:lnSpc>
                <a:spcPct val="100000"/>
              </a:lnSpc>
              <a:spcBef>
                <a:spcPts val="85"/>
              </a:spcBef>
            </a:pPr>
            <a:fld id="{81D60167-4931-47E6-BA6A-407CBD079E47}" type="slidenum">
              <a:rPr lang="de-DE" spc="15" smtClean="0"/>
              <a:t>5</a:t>
            </a:fld>
            <a:endParaRPr lang="de-DE" spc="15" dirty="0"/>
          </a:p>
        </p:txBody>
      </p:sp>
      <p:sp>
        <p:nvSpPr>
          <p:cNvPr id="7" name="Textplatzhalter 6">
            <a:extLst>
              <a:ext uri="{FF2B5EF4-FFF2-40B4-BE49-F238E27FC236}">
                <a16:creationId xmlns:a16="http://schemas.microsoft.com/office/drawing/2014/main" id="{9733765F-3A62-DE65-6900-8EB1D5DA4BAA}"/>
              </a:ext>
            </a:extLst>
          </p:cNvPr>
          <p:cNvSpPr>
            <a:spLocks noGrp="1"/>
          </p:cNvSpPr>
          <p:nvPr>
            <p:ph type="body" sz="quarter" idx="15"/>
          </p:nvPr>
        </p:nvSpPr>
        <p:spPr/>
        <p:txBody>
          <a:bodyPr/>
          <a:lstStyle/>
          <a:p>
            <a:r>
              <a:rPr lang="en-GB" dirty="0"/>
              <a:t>Heterogeneity of Countries</a:t>
            </a:r>
            <a:endParaRPr lang="de-DE" dirty="0"/>
          </a:p>
        </p:txBody>
      </p:sp>
      <p:sp>
        <p:nvSpPr>
          <p:cNvPr id="15" name="Textplatzhalter 14">
            <a:extLst>
              <a:ext uri="{FF2B5EF4-FFF2-40B4-BE49-F238E27FC236}">
                <a16:creationId xmlns:a16="http://schemas.microsoft.com/office/drawing/2014/main" id="{F20C033F-F618-80B8-618A-F134547D441C}"/>
              </a:ext>
            </a:extLst>
          </p:cNvPr>
          <p:cNvSpPr>
            <a:spLocks noGrp="1"/>
          </p:cNvSpPr>
          <p:nvPr>
            <p:ph type="body" sz="quarter" idx="16"/>
          </p:nvPr>
        </p:nvSpPr>
        <p:spPr/>
        <p:txBody>
          <a:bodyPr/>
          <a:lstStyle/>
          <a:p>
            <a:r>
              <a:rPr lang="de-DE" dirty="0"/>
              <a:t>Population</a:t>
            </a:r>
          </a:p>
        </p:txBody>
      </p:sp>
      <p:graphicFrame>
        <p:nvGraphicFramePr>
          <p:cNvPr id="12" name="Inhaltsplatzhalter 11">
            <a:extLst>
              <a:ext uri="{FF2B5EF4-FFF2-40B4-BE49-F238E27FC236}">
                <a16:creationId xmlns:a16="http://schemas.microsoft.com/office/drawing/2014/main" id="{1103DD62-D22B-4DD9-BDCB-78783487C675}"/>
              </a:ext>
            </a:extLst>
          </p:cNvPr>
          <p:cNvGraphicFramePr>
            <a:graphicFrameLocks noGrp="1"/>
          </p:cNvGraphicFramePr>
          <p:nvPr>
            <p:ph sz="quarter" idx="13"/>
            <p:extLst>
              <p:ext uri="{D42A27DB-BD31-4B8C-83A1-F6EECF244321}">
                <p14:modId xmlns:p14="http://schemas.microsoft.com/office/powerpoint/2010/main" val="1601461922"/>
              </p:ext>
            </p:extLst>
          </p:nvPr>
        </p:nvGraphicFramePr>
        <p:xfrm>
          <a:off x="1606550" y="4978400"/>
          <a:ext cx="17370425" cy="6473825"/>
        </p:xfrm>
        <a:graphic>
          <a:graphicData uri="http://schemas.openxmlformats.org/drawingml/2006/chart">
            <c:chart xmlns:c="http://schemas.openxmlformats.org/drawingml/2006/chart" xmlns:r="http://schemas.openxmlformats.org/officeDocument/2006/relationships" r:id="rId3"/>
          </a:graphicData>
        </a:graphic>
      </p:graphicFrame>
      <p:pic>
        <p:nvPicPr>
          <p:cNvPr id="14" name="Grafik 13">
            <a:extLst>
              <a:ext uri="{FF2B5EF4-FFF2-40B4-BE49-F238E27FC236}">
                <a16:creationId xmlns:a16="http://schemas.microsoft.com/office/drawing/2014/main" id="{05664271-D0EE-581F-C5F7-3581BD6AB7D3}"/>
              </a:ext>
            </a:extLst>
          </p:cNvPr>
          <p:cNvPicPr>
            <a:picLocks noChangeAspect="1"/>
          </p:cNvPicPr>
          <p:nvPr/>
        </p:nvPicPr>
        <p:blipFill>
          <a:blip r:embed="rId4"/>
          <a:stretch>
            <a:fillRect/>
          </a:stretch>
        </p:blipFill>
        <p:spPr>
          <a:xfrm>
            <a:off x="10030460" y="675957"/>
            <a:ext cx="2374500" cy="2374500"/>
          </a:xfrm>
          <a:prstGeom prst="rect">
            <a:avLst/>
          </a:prstGeom>
        </p:spPr>
      </p:pic>
      <p:sp>
        <p:nvSpPr>
          <p:cNvPr id="19" name="Textfeld 18">
            <a:extLst>
              <a:ext uri="{FF2B5EF4-FFF2-40B4-BE49-F238E27FC236}">
                <a16:creationId xmlns:a16="http://schemas.microsoft.com/office/drawing/2014/main" id="{3D98286B-65BF-E196-B768-D6730DD55C4E}"/>
              </a:ext>
            </a:extLst>
          </p:cNvPr>
          <p:cNvSpPr txBox="1"/>
          <p:nvPr/>
        </p:nvSpPr>
        <p:spPr>
          <a:xfrm rot="16200000">
            <a:off x="1061271" y="5751400"/>
            <a:ext cx="1740779" cy="523220"/>
          </a:xfrm>
          <a:prstGeom prst="rect">
            <a:avLst/>
          </a:prstGeom>
          <a:solidFill>
            <a:schemeClr val="bg1"/>
          </a:solidFill>
          <a:ln>
            <a:solidFill>
              <a:schemeClr val="bg1"/>
            </a:solidFill>
          </a:ln>
        </p:spPr>
        <p:txBody>
          <a:bodyPr wrap="square">
            <a:spAutoFit/>
          </a:bodyPr>
          <a:lstStyle/>
          <a:p>
            <a:r>
              <a:rPr lang="en-GB" sz="2800" dirty="0"/>
              <a:t>Millions</a:t>
            </a:r>
            <a:endParaRPr lang="de-AT" sz="2800" dirty="0"/>
          </a:p>
        </p:txBody>
      </p:sp>
    </p:spTree>
    <p:extLst>
      <p:ext uri="{BB962C8B-B14F-4D97-AF65-F5344CB8AC3E}">
        <p14:creationId xmlns:p14="http://schemas.microsoft.com/office/powerpoint/2010/main" val="2825611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8F7F-2DF5-FC84-9CBA-FB180CA218C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B5AB707-E4BA-AF16-2BCA-C97DAE180B08}"/>
              </a:ext>
            </a:extLst>
          </p:cNvPr>
          <p:cNvSpPr>
            <a:spLocks noGrp="1"/>
          </p:cNvSpPr>
          <p:nvPr>
            <p:ph type="title"/>
          </p:nvPr>
        </p:nvSpPr>
        <p:spPr/>
        <p:txBody>
          <a:bodyPr/>
          <a:lstStyle/>
          <a:p>
            <a:r>
              <a:rPr lang="en-GB" dirty="0">
                <a:cs typeface="Arial" panose="020B0604020202020204" pitchFamily="34" charset="0"/>
              </a:rPr>
              <a:t>Proceedings</a:t>
            </a:r>
            <a:endParaRPr lang="de-DE" dirty="0"/>
          </a:p>
        </p:txBody>
      </p:sp>
      <p:sp>
        <p:nvSpPr>
          <p:cNvPr id="3" name="Fußzeilenplatzhalter 2">
            <a:extLst>
              <a:ext uri="{FF2B5EF4-FFF2-40B4-BE49-F238E27FC236}">
                <a16:creationId xmlns:a16="http://schemas.microsoft.com/office/drawing/2014/main" id="{2FD255A9-03EE-C082-D3EC-CC4CDF7E352A}"/>
              </a:ext>
            </a:extLst>
          </p:cNvPr>
          <p:cNvSpPr>
            <a:spLocks noGrp="1"/>
          </p:cNvSpPr>
          <p:nvPr>
            <p:ph type="ftr" sz="quarter" idx="10"/>
          </p:nvPr>
        </p:nvSpPr>
        <p:spPr/>
        <p:txBody>
          <a:bodyPr/>
          <a:lstStyle/>
          <a:p>
            <a:r>
              <a:rPr lang="en-US"/>
              <a:t>JUSTICE WITHOUT LITIGATION II - ECONOMIC PART</a:t>
            </a:r>
            <a:endParaRPr lang="de-DE"/>
          </a:p>
        </p:txBody>
      </p:sp>
      <p:sp>
        <p:nvSpPr>
          <p:cNvPr id="4" name="Datumsplatzhalter 3">
            <a:extLst>
              <a:ext uri="{FF2B5EF4-FFF2-40B4-BE49-F238E27FC236}">
                <a16:creationId xmlns:a16="http://schemas.microsoft.com/office/drawing/2014/main" id="{DFEE5E96-FEB1-32AC-8D5D-3B66605C704C}"/>
              </a:ext>
            </a:extLst>
          </p:cNvPr>
          <p:cNvSpPr>
            <a:spLocks noGrp="1"/>
          </p:cNvSpPr>
          <p:nvPr>
            <p:ph type="dt" sz="half" idx="11"/>
          </p:nvPr>
        </p:nvSpPr>
        <p:spPr/>
        <p:txBody>
          <a:bodyPr/>
          <a:lstStyle/>
          <a:p>
            <a:r>
              <a:rPr lang="de-DE"/>
              <a:t>28th November 2025 | Ljubljana</a:t>
            </a:r>
            <a:endParaRPr lang="en-US"/>
          </a:p>
        </p:txBody>
      </p:sp>
      <p:sp>
        <p:nvSpPr>
          <p:cNvPr id="5" name="Foliennummernplatzhalter 4">
            <a:extLst>
              <a:ext uri="{FF2B5EF4-FFF2-40B4-BE49-F238E27FC236}">
                <a16:creationId xmlns:a16="http://schemas.microsoft.com/office/drawing/2014/main" id="{48DFCD99-EDD2-5025-C0AF-A733E934A6E3}"/>
              </a:ext>
            </a:extLst>
          </p:cNvPr>
          <p:cNvSpPr>
            <a:spLocks noGrp="1"/>
          </p:cNvSpPr>
          <p:nvPr>
            <p:ph type="sldNum" sz="quarter" idx="12"/>
          </p:nvPr>
        </p:nvSpPr>
        <p:spPr/>
        <p:txBody>
          <a:bodyPr/>
          <a:lstStyle/>
          <a:p>
            <a:pPr marL="38100">
              <a:lnSpc>
                <a:spcPct val="100000"/>
              </a:lnSpc>
              <a:spcBef>
                <a:spcPts val="85"/>
              </a:spcBef>
            </a:pPr>
            <a:fld id="{81D60167-4931-47E6-BA6A-407CBD079E47}" type="slidenum">
              <a:rPr lang="de-DE" spc="15" smtClean="0"/>
              <a:t>6</a:t>
            </a:fld>
            <a:endParaRPr lang="de-DE" spc="15" dirty="0"/>
          </a:p>
        </p:txBody>
      </p:sp>
      <p:graphicFrame>
        <p:nvGraphicFramePr>
          <p:cNvPr id="16" name="Inhaltsplatzhalter 15">
            <a:extLst>
              <a:ext uri="{FF2B5EF4-FFF2-40B4-BE49-F238E27FC236}">
                <a16:creationId xmlns:a16="http://schemas.microsoft.com/office/drawing/2014/main" id="{23A6B5F7-A908-B84D-E4A9-DF040F577C18}"/>
              </a:ext>
            </a:extLst>
          </p:cNvPr>
          <p:cNvGraphicFramePr>
            <a:graphicFrameLocks noGrp="1"/>
          </p:cNvGraphicFramePr>
          <p:nvPr>
            <p:ph sz="quarter" idx="14"/>
            <p:extLst>
              <p:ext uri="{D42A27DB-BD31-4B8C-83A1-F6EECF244321}">
                <p14:modId xmlns:p14="http://schemas.microsoft.com/office/powerpoint/2010/main" val="1425276267"/>
              </p:ext>
            </p:extLst>
          </p:nvPr>
        </p:nvGraphicFramePr>
        <p:xfrm>
          <a:off x="11347450" y="5001018"/>
          <a:ext cx="7620000" cy="3421514"/>
        </p:xfrm>
        <a:graphic>
          <a:graphicData uri="http://schemas.openxmlformats.org/drawingml/2006/table">
            <a:tbl>
              <a:tblPr/>
              <a:tblGrid>
                <a:gridCol w="7620000">
                  <a:extLst>
                    <a:ext uri="{9D8B030D-6E8A-4147-A177-3AD203B41FA5}">
                      <a16:colId xmlns:a16="http://schemas.microsoft.com/office/drawing/2014/main" val="3899385600"/>
                    </a:ext>
                  </a:extLst>
                </a:gridCol>
              </a:tblGrid>
              <a:tr h="465824">
                <a:tc>
                  <a:txBody>
                    <a:bodyPr/>
                    <a:lstStyle/>
                    <a:p>
                      <a:pPr lvl="1" algn="l" fontAlgn="ctr">
                        <a:buNone/>
                      </a:pPr>
                      <a:r>
                        <a:rPr lang="en-US" sz="2800" b="1" i="0" u="none" strike="noStrike" dirty="0">
                          <a:solidFill>
                            <a:srgbClr val="FFFFFF"/>
                          </a:solidFill>
                          <a:effectLst/>
                          <a:latin typeface="Open Sans Light" pitchFamily="2" charset="0"/>
                        </a:rPr>
                        <a:t>Legal area of non-contentious cases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78A4C"/>
                    </a:solidFill>
                  </a:tcPr>
                </a:tc>
                <a:extLst>
                  <a:ext uri="{0D108BD9-81ED-4DB2-BD59-A6C34878D82A}">
                    <a16:rowId xmlns:a16="http://schemas.microsoft.com/office/drawing/2014/main" val="4148971020"/>
                  </a:ext>
                </a:extLst>
              </a:tr>
              <a:tr h="591138">
                <a:tc>
                  <a:txBody>
                    <a:bodyPr/>
                    <a:lstStyle/>
                    <a:p>
                      <a:pPr lvl="1" algn="just" fontAlgn="ctr">
                        <a:buNone/>
                      </a:pPr>
                      <a:r>
                        <a:rPr lang="de-DE" sz="2800" b="0" i="0" u="none" strike="noStrike" dirty="0" err="1">
                          <a:solidFill>
                            <a:srgbClr val="000000"/>
                          </a:solidFill>
                          <a:effectLst/>
                          <a:latin typeface="Open Sans Light" pitchFamily="2" charset="0"/>
                        </a:rPr>
                        <a:t>Succession</a:t>
                      </a:r>
                      <a:endParaRPr lang="de-DE" sz="2800" b="0" i="0" u="none" strike="noStrike" dirty="0">
                        <a:solidFill>
                          <a:srgbClr val="000000"/>
                        </a:solidFill>
                        <a:effectLst/>
                        <a:latin typeface="Open Sans Light" pitchFamily="2"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90"/>
                    </a:solidFill>
                  </a:tcPr>
                </a:tc>
                <a:extLst>
                  <a:ext uri="{0D108BD9-81ED-4DB2-BD59-A6C34878D82A}">
                    <a16:rowId xmlns:a16="http://schemas.microsoft.com/office/drawing/2014/main" val="1384549725"/>
                  </a:ext>
                </a:extLst>
              </a:tr>
              <a:tr h="591138">
                <a:tc>
                  <a:txBody>
                    <a:bodyPr/>
                    <a:lstStyle/>
                    <a:p>
                      <a:pPr lvl="1" algn="l" fontAlgn="ctr">
                        <a:buNone/>
                      </a:pPr>
                      <a:r>
                        <a:rPr lang="de-DE" sz="2800" b="0" i="0" u="none" strike="noStrike" dirty="0" err="1">
                          <a:solidFill>
                            <a:srgbClr val="000000"/>
                          </a:solidFill>
                          <a:effectLst/>
                          <a:latin typeface="Open Sans Light" pitchFamily="2" charset="0"/>
                        </a:rPr>
                        <a:t>Divorces</a:t>
                      </a:r>
                      <a:r>
                        <a:rPr lang="de-DE" sz="2800" b="0" i="0" u="none" strike="noStrike" dirty="0">
                          <a:solidFill>
                            <a:srgbClr val="000000"/>
                          </a:solidFill>
                          <a:effectLst/>
                          <a:latin typeface="Open Sans Light" pitchFamily="2"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90"/>
                    </a:solidFill>
                  </a:tcPr>
                </a:tc>
                <a:extLst>
                  <a:ext uri="{0D108BD9-81ED-4DB2-BD59-A6C34878D82A}">
                    <a16:rowId xmlns:a16="http://schemas.microsoft.com/office/drawing/2014/main" val="839017038"/>
                  </a:ext>
                </a:extLst>
              </a:tr>
              <a:tr h="591138">
                <a:tc>
                  <a:txBody>
                    <a:bodyPr/>
                    <a:lstStyle/>
                    <a:p>
                      <a:pPr lvl="1" algn="just" fontAlgn="ctr">
                        <a:buNone/>
                      </a:pPr>
                      <a:r>
                        <a:rPr lang="de-DE" sz="2800" b="0" i="0" u="none" strike="noStrike" dirty="0" err="1">
                          <a:solidFill>
                            <a:srgbClr val="000000"/>
                          </a:solidFill>
                          <a:effectLst/>
                          <a:latin typeface="Open Sans Light" pitchFamily="2" charset="0"/>
                        </a:rPr>
                        <a:t>Marriages</a:t>
                      </a:r>
                      <a:endParaRPr lang="de-DE" sz="2800" b="0" i="0" u="none" strike="noStrike" dirty="0">
                        <a:solidFill>
                          <a:srgbClr val="000000"/>
                        </a:solidFill>
                        <a:effectLst/>
                        <a:latin typeface="Open Sans Light" pitchFamily="2"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90"/>
                    </a:solidFill>
                  </a:tcPr>
                </a:tc>
                <a:extLst>
                  <a:ext uri="{0D108BD9-81ED-4DB2-BD59-A6C34878D82A}">
                    <a16:rowId xmlns:a16="http://schemas.microsoft.com/office/drawing/2014/main" val="1934881176"/>
                  </a:ext>
                </a:extLst>
              </a:tr>
              <a:tr h="591138">
                <a:tc>
                  <a:txBody>
                    <a:bodyPr/>
                    <a:lstStyle/>
                    <a:p>
                      <a:pPr lvl="1" algn="just" fontAlgn="ctr">
                        <a:buNone/>
                      </a:pPr>
                      <a:r>
                        <a:rPr lang="de-DE" sz="2800" b="0" i="0" u="none" strike="noStrike" dirty="0">
                          <a:solidFill>
                            <a:srgbClr val="000000"/>
                          </a:solidFill>
                          <a:effectLst/>
                          <a:latin typeface="Open Sans Light" pitchFamily="2" charset="0"/>
                        </a:rPr>
                        <a:t>Land </a:t>
                      </a:r>
                      <a:r>
                        <a:rPr lang="de-DE" sz="2800" b="0" i="0" u="none" strike="noStrike" dirty="0" err="1">
                          <a:solidFill>
                            <a:srgbClr val="000000"/>
                          </a:solidFill>
                          <a:effectLst/>
                          <a:latin typeface="Open Sans Light" pitchFamily="2" charset="0"/>
                        </a:rPr>
                        <a:t>registry</a:t>
                      </a:r>
                      <a:endParaRPr lang="de-DE" sz="2800" b="0" i="0" u="none" strike="noStrike" dirty="0">
                        <a:solidFill>
                          <a:srgbClr val="000000"/>
                        </a:solidFill>
                        <a:effectLst/>
                        <a:latin typeface="Open Sans Light" pitchFamily="2"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90"/>
                    </a:solidFill>
                  </a:tcPr>
                </a:tc>
                <a:extLst>
                  <a:ext uri="{0D108BD9-81ED-4DB2-BD59-A6C34878D82A}">
                    <a16:rowId xmlns:a16="http://schemas.microsoft.com/office/drawing/2014/main" val="248609185"/>
                  </a:ext>
                </a:extLst>
              </a:tr>
              <a:tr h="591138">
                <a:tc>
                  <a:txBody>
                    <a:bodyPr/>
                    <a:lstStyle/>
                    <a:p>
                      <a:pPr lvl="1" algn="just" fontAlgn="ctr">
                        <a:buNone/>
                      </a:pPr>
                      <a:r>
                        <a:rPr lang="de-DE" sz="2800" b="0" i="0" u="none" strike="noStrike" dirty="0">
                          <a:solidFill>
                            <a:srgbClr val="000000"/>
                          </a:solidFill>
                          <a:effectLst/>
                          <a:latin typeface="Open Sans Light" pitchFamily="2" charset="0"/>
                        </a:rPr>
                        <a:t>Business </a:t>
                      </a:r>
                      <a:r>
                        <a:rPr lang="de-DE" sz="2800" b="0" i="0" u="none" strike="noStrike" dirty="0" err="1">
                          <a:solidFill>
                            <a:srgbClr val="000000"/>
                          </a:solidFill>
                          <a:effectLst/>
                          <a:latin typeface="Open Sans Light" pitchFamily="2" charset="0"/>
                        </a:rPr>
                        <a:t>registry</a:t>
                      </a:r>
                      <a:endParaRPr lang="de-DE" sz="2800" b="0" i="0" u="none" strike="noStrike" dirty="0">
                        <a:solidFill>
                          <a:srgbClr val="000000"/>
                        </a:solidFill>
                        <a:effectLst/>
                        <a:latin typeface="Open Sans Light" pitchFamily="2"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B990"/>
                    </a:solidFill>
                  </a:tcPr>
                </a:tc>
                <a:extLst>
                  <a:ext uri="{0D108BD9-81ED-4DB2-BD59-A6C34878D82A}">
                    <a16:rowId xmlns:a16="http://schemas.microsoft.com/office/drawing/2014/main" val="3233400053"/>
                  </a:ext>
                </a:extLst>
              </a:tr>
            </a:tbl>
          </a:graphicData>
        </a:graphic>
      </p:graphicFrame>
      <p:sp>
        <p:nvSpPr>
          <p:cNvPr id="7" name="Textplatzhalter 6">
            <a:extLst>
              <a:ext uri="{FF2B5EF4-FFF2-40B4-BE49-F238E27FC236}">
                <a16:creationId xmlns:a16="http://schemas.microsoft.com/office/drawing/2014/main" id="{5E9C2DC7-A9A2-02AE-E996-8C43C9267C7A}"/>
              </a:ext>
            </a:extLst>
          </p:cNvPr>
          <p:cNvSpPr>
            <a:spLocks noGrp="1"/>
          </p:cNvSpPr>
          <p:nvPr>
            <p:ph type="body" sz="quarter" idx="15"/>
          </p:nvPr>
        </p:nvSpPr>
        <p:spPr>
          <a:xfrm>
            <a:off x="1611112" y="4058529"/>
            <a:ext cx="7195438" cy="553998"/>
          </a:xfrm>
        </p:spPr>
        <p:txBody>
          <a:bodyPr/>
          <a:lstStyle/>
          <a:p>
            <a:r>
              <a:rPr lang="en-US" dirty="0"/>
              <a:t>Overall Legal System</a:t>
            </a:r>
          </a:p>
        </p:txBody>
      </p:sp>
      <p:sp>
        <p:nvSpPr>
          <p:cNvPr id="11" name="Textplatzhalter 10">
            <a:extLst>
              <a:ext uri="{FF2B5EF4-FFF2-40B4-BE49-F238E27FC236}">
                <a16:creationId xmlns:a16="http://schemas.microsoft.com/office/drawing/2014/main" id="{409E1450-CD90-F39F-03BE-29659628F218}"/>
              </a:ext>
            </a:extLst>
          </p:cNvPr>
          <p:cNvSpPr>
            <a:spLocks noGrp="1"/>
          </p:cNvSpPr>
          <p:nvPr>
            <p:ph type="body" sz="quarter" idx="16"/>
          </p:nvPr>
        </p:nvSpPr>
        <p:spPr>
          <a:xfrm>
            <a:off x="11347450" y="4140696"/>
            <a:ext cx="7195438" cy="553998"/>
          </a:xfrm>
        </p:spPr>
        <p:txBody>
          <a:bodyPr/>
          <a:lstStyle/>
          <a:p>
            <a:r>
              <a:rPr lang="de-DE" dirty="0" err="1"/>
              <a:t>Notary</a:t>
            </a:r>
            <a:r>
              <a:rPr lang="de-DE" dirty="0"/>
              <a:t> System</a:t>
            </a:r>
          </a:p>
        </p:txBody>
      </p:sp>
      <p:sp>
        <p:nvSpPr>
          <p:cNvPr id="12" name="Textplatzhalter 11">
            <a:extLst>
              <a:ext uri="{FF2B5EF4-FFF2-40B4-BE49-F238E27FC236}">
                <a16:creationId xmlns:a16="http://schemas.microsoft.com/office/drawing/2014/main" id="{C89E18D6-EE78-8357-FF59-04F04122E6AA}"/>
              </a:ext>
            </a:extLst>
          </p:cNvPr>
          <p:cNvSpPr>
            <a:spLocks noGrp="1"/>
          </p:cNvSpPr>
          <p:nvPr>
            <p:ph type="body" sz="quarter" idx="17"/>
          </p:nvPr>
        </p:nvSpPr>
        <p:spPr>
          <a:xfrm>
            <a:off x="1612069" y="2633271"/>
            <a:ext cx="13833061" cy="769441"/>
          </a:xfrm>
        </p:spPr>
        <p:txBody>
          <a:bodyPr/>
          <a:lstStyle/>
          <a:p>
            <a:r>
              <a:rPr lang="de-DE" dirty="0"/>
              <a:t>Case </a:t>
            </a:r>
            <a:r>
              <a:rPr lang="de-DE" dirty="0" err="1"/>
              <a:t>Statistics</a:t>
            </a:r>
            <a:endParaRPr lang="de-DE" dirty="0"/>
          </a:p>
        </p:txBody>
      </p:sp>
      <p:graphicFrame>
        <p:nvGraphicFramePr>
          <p:cNvPr id="15" name="Inhaltsplatzhalter 14">
            <a:extLst>
              <a:ext uri="{FF2B5EF4-FFF2-40B4-BE49-F238E27FC236}">
                <a16:creationId xmlns:a16="http://schemas.microsoft.com/office/drawing/2014/main" id="{CCB49FDC-9DC3-9A0F-C307-27DF6D0F030F}"/>
              </a:ext>
            </a:extLst>
          </p:cNvPr>
          <p:cNvGraphicFramePr>
            <a:graphicFrameLocks noGrp="1"/>
          </p:cNvGraphicFramePr>
          <p:nvPr>
            <p:ph sz="quarter" idx="13"/>
            <p:extLst>
              <p:ext uri="{D42A27DB-BD31-4B8C-83A1-F6EECF244321}">
                <p14:modId xmlns:p14="http://schemas.microsoft.com/office/powerpoint/2010/main" val="4036851209"/>
              </p:ext>
            </p:extLst>
          </p:nvPr>
        </p:nvGraphicFramePr>
        <p:xfrm>
          <a:off x="1611112" y="5001018"/>
          <a:ext cx="7907538" cy="6073386"/>
        </p:xfrm>
        <a:graphic>
          <a:graphicData uri="http://schemas.openxmlformats.org/drawingml/2006/table">
            <a:tbl>
              <a:tblPr/>
              <a:tblGrid>
                <a:gridCol w="7907538">
                  <a:extLst>
                    <a:ext uri="{9D8B030D-6E8A-4147-A177-3AD203B41FA5}">
                      <a16:colId xmlns:a16="http://schemas.microsoft.com/office/drawing/2014/main" val="1172613747"/>
                    </a:ext>
                  </a:extLst>
                </a:gridCol>
              </a:tblGrid>
              <a:tr h="552126">
                <a:tc>
                  <a:txBody>
                    <a:bodyPr/>
                    <a:lstStyle/>
                    <a:p>
                      <a:pPr lvl="1" algn="l" fontAlgn="b">
                        <a:buNone/>
                      </a:pPr>
                      <a:r>
                        <a:rPr lang="en-US" sz="2800" b="1" i="0" u="none" strike="noStrike" dirty="0">
                          <a:solidFill>
                            <a:srgbClr val="FFFFFF"/>
                          </a:solidFill>
                          <a:effectLst/>
                          <a:latin typeface="Open Sans Light" pitchFamily="2" charset="0"/>
                        </a:rPr>
                        <a:t>Total other than criminal cases </a:t>
                      </a:r>
                    </a:p>
                  </a:txBody>
                  <a:tcPr marL="0" marR="0" marT="0" marB="0" anchor="b">
                    <a:lnL w="6350" cap="flat" cmpd="sng" algn="ctr">
                      <a:solidFill>
                        <a:srgbClr val="7C6638"/>
                      </a:solidFill>
                      <a:prstDash val="solid"/>
                      <a:round/>
                      <a:headEnd type="none" w="med" len="med"/>
                      <a:tailEnd type="none" w="med" len="med"/>
                    </a:lnL>
                    <a:lnR w="6350" cap="flat" cmpd="sng" algn="ctr">
                      <a:solidFill>
                        <a:srgbClr val="7C6638"/>
                      </a:solidFill>
                      <a:prstDash val="solid"/>
                      <a:round/>
                      <a:headEnd type="none" w="med" len="med"/>
                      <a:tailEnd type="none" w="med" len="med"/>
                    </a:lnR>
                    <a:lnT w="6350" cap="flat" cmpd="sng" algn="ctr">
                      <a:solidFill>
                        <a:srgbClr val="7C6638"/>
                      </a:solidFill>
                      <a:prstDash val="solid"/>
                      <a:round/>
                      <a:headEnd type="none" w="med" len="med"/>
                      <a:tailEnd type="none" w="med" len="med"/>
                    </a:lnT>
                    <a:lnB w="6350" cap="flat" cmpd="sng" algn="ctr">
                      <a:solidFill>
                        <a:srgbClr val="7C6638"/>
                      </a:solidFill>
                      <a:prstDash val="solid"/>
                      <a:round/>
                      <a:headEnd type="none" w="med" len="med"/>
                      <a:tailEnd type="none" w="med" len="med"/>
                    </a:lnB>
                    <a:solidFill>
                      <a:srgbClr val="A78A4C"/>
                    </a:solidFill>
                  </a:tcPr>
                </a:tc>
                <a:extLst>
                  <a:ext uri="{0D108BD9-81ED-4DB2-BD59-A6C34878D82A}">
                    <a16:rowId xmlns:a16="http://schemas.microsoft.com/office/drawing/2014/main" val="4006496152"/>
                  </a:ext>
                </a:extLst>
              </a:tr>
              <a:tr h="552126">
                <a:tc>
                  <a:txBody>
                    <a:bodyPr/>
                    <a:lstStyle/>
                    <a:p>
                      <a:pPr lvl="1" algn="l" fontAlgn="b">
                        <a:buNone/>
                      </a:pPr>
                      <a:r>
                        <a:rPr lang="en-US" sz="2800" b="1" i="0" u="none" strike="noStrike" dirty="0">
                          <a:solidFill>
                            <a:srgbClr val="000000"/>
                          </a:solidFill>
                          <a:effectLst/>
                          <a:latin typeface="Open Sans Light" pitchFamily="2" charset="0"/>
                        </a:rPr>
                        <a:t>Civil (and commercial) litigious cases </a:t>
                      </a:r>
                    </a:p>
                  </a:txBody>
                  <a:tcPr marL="0" marR="0" marT="0" marB="0" anchor="b">
                    <a:lnL w="6350" cap="flat" cmpd="sng" algn="ctr">
                      <a:solidFill>
                        <a:srgbClr val="7C6638"/>
                      </a:solidFill>
                      <a:prstDash val="solid"/>
                      <a:round/>
                      <a:headEnd type="none" w="med" len="med"/>
                      <a:tailEnd type="none" w="med" len="med"/>
                    </a:lnL>
                    <a:lnR w="6350" cap="flat" cmpd="sng" algn="ctr">
                      <a:solidFill>
                        <a:srgbClr val="7C6638"/>
                      </a:solidFill>
                      <a:prstDash val="solid"/>
                      <a:round/>
                      <a:headEnd type="none" w="med" len="med"/>
                      <a:tailEnd type="none" w="med" len="med"/>
                    </a:lnR>
                    <a:lnT w="6350" cap="flat" cmpd="sng" algn="ctr">
                      <a:solidFill>
                        <a:srgbClr val="7C6638"/>
                      </a:solidFill>
                      <a:prstDash val="solid"/>
                      <a:round/>
                      <a:headEnd type="none" w="med" len="med"/>
                      <a:tailEnd type="none" w="med" len="med"/>
                    </a:lnT>
                    <a:lnB w="6350" cap="flat" cmpd="sng" algn="ctr">
                      <a:solidFill>
                        <a:srgbClr val="7C6638"/>
                      </a:solidFill>
                      <a:prstDash val="solid"/>
                      <a:round/>
                      <a:headEnd type="none" w="med" len="med"/>
                      <a:tailEnd type="none" w="med" len="med"/>
                    </a:lnB>
                    <a:solidFill>
                      <a:srgbClr val="CCB991"/>
                    </a:solidFill>
                  </a:tcPr>
                </a:tc>
                <a:extLst>
                  <a:ext uri="{0D108BD9-81ED-4DB2-BD59-A6C34878D82A}">
                    <a16:rowId xmlns:a16="http://schemas.microsoft.com/office/drawing/2014/main" val="3745509266"/>
                  </a:ext>
                </a:extLst>
              </a:tr>
              <a:tr h="552126">
                <a:tc>
                  <a:txBody>
                    <a:bodyPr/>
                    <a:lstStyle/>
                    <a:p>
                      <a:pPr lvl="1" algn="l" fontAlgn="b">
                        <a:buNone/>
                      </a:pPr>
                      <a:r>
                        <a:rPr lang="de-DE" sz="2800" b="1" i="0" u="none" strike="noStrike" dirty="0">
                          <a:solidFill>
                            <a:srgbClr val="000000"/>
                          </a:solidFill>
                          <a:effectLst/>
                          <a:latin typeface="Open Sans Light" pitchFamily="2" charset="0"/>
                        </a:rPr>
                        <a:t>Total non-</a:t>
                      </a:r>
                      <a:r>
                        <a:rPr lang="de-DE" sz="2800" b="1" i="0" u="none" strike="noStrike" dirty="0" err="1">
                          <a:solidFill>
                            <a:srgbClr val="000000"/>
                          </a:solidFill>
                          <a:effectLst/>
                          <a:latin typeface="Open Sans Light" pitchFamily="2" charset="0"/>
                        </a:rPr>
                        <a:t>litigious</a:t>
                      </a:r>
                      <a:r>
                        <a:rPr lang="de-DE" sz="2800" b="1" i="0" u="none" strike="noStrike" dirty="0">
                          <a:solidFill>
                            <a:srgbClr val="000000"/>
                          </a:solidFill>
                          <a:effectLst/>
                          <a:latin typeface="Open Sans Light" pitchFamily="2" charset="0"/>
                        </a:rPr>
                        <a:t> </a:t>
                      </a:r>
                      <a:r>
                        <a:rPr lang="de-DE" sz="2800" b="1" i="0" u="none" strike="noStrike" dirty="0" err="1">
                          <a:solidFill>
                            <a:srgbClr val="000000"/>
                          </a:solidFill>
                          <a:effectLst/>
                          <a:latin typeface="Open Sans Light" pitchFamily="2" charset="0"/>
                        </a:rPr>
                        <a:t>cases</a:t>
                      </a:r>
                      <a:r>
                        <a:rPr lang="de-DE" sz="2800" b="1" i="0" u="none" strike="noStrike" dirty="0">
                          <a:solidFill>
                            <a:srgbClr val="000000"/>
                          </a:solidFill>
                          <a:effectLst/>
                          <a:latin typeface="Open Sans Light" pitchFamily="2" charset="0"/>
                        </a:rPr>
                        <a:t> </a:t>
                      </a:r>
                    </a:p>
                  </a:txBody>
                  <a:tcPr marL="0" marR="0" marT="0" marB="0" anchor="b">
                    <a:lnL w="6350" cap="flat" cmpd="sng" algn="ctr">
                      <a:solidFill>
                        <a:srgbClr val="7C6638"/>
                      </a:solidFill>
                      <a:prstDash val="solid"/>
                      <a:round/>
                      <a:headEnd type="none" w="med" len="med"/>
                      <a:tailEnd type="none" w="med" len="med"/>
                    </a:lnL>
                    <a:lnR w="6350" cap="flat" cmpd="sng" algn="ctr">
                      <a:solidFill>
                        <a:srgbClr val="7C6638"/>
                      </a:solidFill>
                      <a:prstDash val="solid"/>
                      <a:round/>
                      <a:headEnd type="none" w="med" len="med"/>
                      <a:tailEnd type="none" w="med" len="med"/>
                    </a:lnR>
                    <a:lnT w="6350" cap="flat" cmpd="sng" algn="ctr">
                      <a:solidFill>
                        <a:srgbClr val="7C6638"/>
                      </a:solidFill>
                      <a:prstDash val="solid"/>
                      <a:round/>
                      <a:headEnd type="none" w="med" len="med"/>
                      <a:tailEnd type="none" w="med" len="med"/>
                    </a:lnT>
                    <a:lnB w="6350" cap="flat" cmpd="sng" algn="ctr">
                      <a:solidFill>
                        <a:srgbClr val="7C6638"/>
                      </a:solidFill>
                      <a:prstDash val="solid"/>
                      <a:round/>
                      <a:headEnd type="none" w="med" len="med"/>
                      <a:tailEnd type="none" w="med" len="med"/>
                    </a:lnB>
                    <a:solidFill>
                      <a:srgbClr val="CCB991"/>
                    </a:solidFill>
                  </a:tcPr>
                </a:tc>
                <a:extLst>
                  <a:ext uri="{0D108BD9-81ED-4DB2-BD59-A6C34878D82A}">
                    <a16:rowId xmlns:a16="http://schemas.microsoft.com/office/drawing/2014/main" val="3969047081"/>
                  </a:ext>
                </a:extLst>
              </a:tr>
              <a:tr h="552126">
                <a:tc>
                  <a:txBody>
                    <a:bodyPr/>
                    <a:lstStyle/>
                    <a:p>
                      <a:pPr lvl="1" algn="l" fontAlgn="b">
                        <a:buNone/>
                      </a:pPr>
                      <a:r>
                        <a:rPr lang="en-US" sz="2800" b="1" i="1" u="none" strike="noStrike" dirty="0">
                          <a:solidFill>
                            <a:srgbClr val="000000"/>
                          </a:solidFill>
                          <a:effectLst/>
                          <a:latin typeface="Open Sans Light" pitchFamily="2" charset="0"/>
                        </a:rPr>
                        <a:t>Civil (and commercial) non-litigious cases</a:t>
                      </a:r>
                    </a:p>
                  </a:txBody>
                  <a:tcPr marL="342900" marR="0" marT="0" marB="0" anchor="b">
                    <a:lnL w="6350" cap="flat" cmpd="sng" algn="ctr">
                      <a:solidFill>
                        <a:srgbClr val="7C6638"/>
                      </a:solidFill>
                      <a:prstDash val="solid"/>
                      <a:round/>
                      <a:headEnd type="none" w="med" len="med"/>
                      <a:tailEnd type="none" w="med" len="med"/>
                    </a:lnL>
                    <a:lnR w="6350" cap="flat" cmpd="sng" algn="ctr">
                      <a:solidFill>
                        <a:srgbClr val="7C6638"/>
                      </a:solidFill>
                      <a:prstDash val="solid"/>
                      <a:round/>
                      <a:headEnd type="none" w="med" len="med"/>
                      <a:tailEnd type="none" w="med" len="med"/>
                    </a:lnR>
                    <a:lnT w="6350" cap="flat" cmpd="sng" algn="ctr">
                      <a:solidFill>
                        <a:srgbClr val="7C6638"/>
                      </a:solidFill>
                      <a:prstDash val="solid"/>
                      <a:round/>
                      <a:headEnd type="none" w="med" len="med"/>
                      <a:tailEnd type="none" w="med" len="med"/>
                    </a:lnT>
                    <a:lnB w="6350" cap="flat" cmpd="sng" algn="ctr">
                      <a:solidFill>
                        <a:srgbClr val="7C6638"/>
                      </a:solidFill>
                      <a:prstDash val="solid"/>
                      <a:round/>
                      <a:headEnd type="none" w="med" len="med"/>
                      <a:tailEnd type="none" w="med" len="med"/>
                    </a:lnB>
                    <a:solidFill>
                      <a:srgbClr val="DDD0B5"/>
                    </a:solidFill>
                  </a:tcPr>
                </a:tc>
                <a:extLst>
                  <a:ext uri="{0D108BD9-81ED-4DB2-BD59-A6C34878D82A}">
                    <a16:rowId xmlns:a16="http://schemas.microsoft.com/office/drawing/2014/main" val="222371216"/>
                  </a:ext>
                </a:extLst>
              </a:tr>
              <a:tr h="552126">
                <a:tc>
                  <a:txBody>
                    <a:bodyPr/>
                    <a:lstStyle/>
                    <a:p>
                      <a:pPr lvl="1" algn="l" fontAlgn="b">
                        <a:buNone/>
                      </a:pPr>
                      <a:r>
                        <a:rPr lang="de-DE" sz="2800" b="1" i="1" u="none" strike="noStrike" dirty="0">
                          <a:solidFill>
                            <a:srgbClr val="000000"/>
                          </a:solidFill>
                          <a:effectLst/>
                          <a:latin typeface="Open Sans Light" pitchFamily="2" charset="0"/>
                        </a:rPr>
                        <a:t>Total </a:t>
                      </a:r>
                      <a:r>
                        <a:rPr lang="de-DE" sz="2800" b="1" i="1" u="none" strike="noStrike" dirty="0" err="1">
                          <a:solidFill>
                            <a:srgbClr val="000000"/>
                          </a:solidFill>
                          <a:effectLst/>
                          <a:latin typeface="Open Sans Light" pitchFamily="2" charset="0"/>
                        </a:rPr>
                        <a:t>registry</a:t>
                      </a:r>
                      <a:r>
                        <a:rPr lang="de-DE" sz="2800" b="1" i="1" u="none" strike="noStrike" dirty="0">
                          <a:solidFill>
                            <a:srgbClr val="000000"/>
                          </a:solidFill>
                          <a:effectLst/>
                          <a:latin typeface="Open Sans Light" pitchFamily="2" charset="0"/>
                        </a:rPr>
                        <a:t> </a:t>
                      </a:r>
                      <a:r>
                        <a:rPr lang="de-DE" sz="2800" b="1" i="1" u="none" strike="noStrike" dirty="0" err="1">
                          <a:solidFill>
                            <a:srgbClr val="000000"/>
                          </a:solidFill>
                          <a:effectLst/>
                          <a:latin typeface="Open Sans Light" pitchFamily="2" charset="0"/>
                        </a:rPr>
                        <a:t>cases</a:t>
                      </a:r>
                      <a:r>
                        <a:rPr lang="de-DE" sz="2800" b="1" i="1" u="none" strike="noStrike" dirty="0">
                          <a:solidFill>
                            <a:srgbClr val="000000"/>
                          </a:solidFill>
                          <a:effectLst/>
                          <a:latin typeface="Open Sans Light" pitchFamily="2" charset="0"/>
                        </a:rPr>
                        <a:t> </a:t>
                      </a:r>
                    </a:p>
                  </a:txBody>
                  <a:tcPr marL="342900" marR="0" marT="0" marB="0" anchor="b">
                    <a:lnL w="6350" cap="flat" cmpd="sng" algn="ctr">
                      <a:solidFill>
                        <a:srgbClr val="7C6638"/>
                      </a:solidFill>
                      <a:prstDash val="solid"/>
                      <a:round/>
                      <a:headEnd type="none" w="med" len="med"/>
                      <a:tailEnd type="none" w="med" len="med"/>
                    </a:lnL>
                    <a:lnR w="6350" cap="flat" cmpd="sng" algn="ctr">
                      <a:solidFill>
                        <a:srgbClr val="7C6638"/>
                      </a:solidFill>
                      <a:prstDash val="solid"/>
                      <a:round/>
                      <a:headEnd type="none" w="med" len="med"/>
                      <a:tailEnd type="none" w="med" len="med"/>
                    </a:lnR>
                    <a:lnT w="6350" cap="flat" cmpd="sng" algn="ctr">
                      <a:solidFill>
                        <a:srgbClr val="7C6638"/>
                      </a:solidFill>
                      <a:prstDash val="solid"/>
                      <a:round/>
                      <a:headEnd type="none" w="med" len="med"/>
                      <a:tailEnd type="none" w="med" len="med"/>
                    </a:lnT>
                    <a:lnB w="6350" cap="flat" cmpd="sng" algn="ctr">
                      <a:solidFill>
                        <a:srgbClr val="7C6638"/>
                      </a:solidFill>
                      <a:prstDash val="solid"/>
                      <a:round/>
                      <a:headEnd type="none" w="med" len="med"/>
                      <a:tailEnd type="none" w="med" len="med"/>
                    </a:lnB>
                    <a:solidFill>
                      <a:srgbClr val="DDD0B5"/>
                    </a:solidFill>
                  </a:tcPr>
                </a:tc>
                <a:extLst>
                  <a:ext uri="{0D108BD9-81ED-4DB2-BD59-A6C34878D82A}">
                    <a16:rowId xmlns:a16="http://schemas.microsoft.com/office/drawing/2014/main" val="1711887481"/>
                  </a:ext>
                </a:extLst>
              </a:tr>
              <a:tr h="552126">
                <a:tc>
                  <a:txBody>
                    <a:bodyPr/>
                    <a:lstStyle/>
                    <a:p>
                      <a:pPr lvl="1" algn="l" fontAlgn="b">
                        <a:buNone/>
                      </a:pPr>
                      <a:r>
                        <a:rPr lang="de-DE" sz="2800" b="0" i="1" u="none" strike="noStrike" dirty="0">
                          <a:solidFill>
                            <a:srgbClr val="000000"/>
                          </a:solidFill>
                          <a:effectLst/>
                          <a:latin typeface="Open Sans Light" pitchFamily="2" charset="0"/>
                        </a:rPr>
                        <a:t>Land </a:t>
                      </a:r>
                      <a:r>
                        <a:rPr lang="de-DE" sz="2800" b="0" i="1" u="none" strike="noStrike" dirty="0" err="1">
                          <a:solidFill>
                            <a:srgbClr val="000000"/>
                          </a:solidFill>
                          <a:effectLst/>
                          <a:latin typeface="Open Sans Light" pitchFamily="2" charset="0"/>
                        </a:rPr>
                        <a:t>registry</a:t>
                      </a:r>
                      <a:r>
                        <a:rPr lang="de-DE" sz="2800" b="0" i="1" u="none" strike="noStrike" dirty="0">
                          <a:solidFill>
                            <a:srgbClr val="000000"/>
                          </a:solidFill>
                          <a:effectLst/>
                          <a:latin typeface="Open Sans Light" pitchFamily="2" charset="0"/>
                        </a:rPr>
                        <a:t> </a:t>
                      </a:r>
                      <a:r>
                        <a:rPr lang="de-DE" sz="2800" b="0" i="1" u="none" strike="noStrike" dirty="0" err="1">
                          <a:solidFill>
                            <a:srgbClr val="000000"/>
                          </a:solidFill>
                          <a:effectLst/>
                          <a:latin typeface="Open Sans Light" pitchFamily="2" charset="0"/>
                        </a:rPr>
                        <a:t>cases</a:t>
                      </a:r>
                      <a:r>
                        <a:rPr lang="de-DE" sz="2800" b="0" i="1" u="none" strike="noStrike" dirty="0">
                          <a:solidFill>
                            <a:srgbClr val="000000"/>
                          </a:solidFill>
                          <a:effectLst/>
                          <a:latin typeface="Open Sans Light" pitchFamily="2" charset="0"/>
                        </a:rPr>
                        <a:t> </a:t>
                      </a:r>
                    </a:p>
                  </a:txBody>
                  <a:tcPr marL="800100" marR="0" marT="0" marB="0" anchor="b">
                    <a:lnL w="6350" cap="flat" cmpd="sng" algn="ctr">
                      <a:solidFill>
                        <a:srgbClr val="7C6638"/>
                      </a:solidFill>
                      <a:prstDash val="solid"/>
                      <a:round/>
                      <a:headEnd type="none" w="med" len="med"/>
                      <a:tailEnd type="none" w="med" len="med"/>
                    </a:lnL>
                    <a:lnR w="6350" cap="flat" cmpd="sng" algn="ctr">
                      <a:solidFill>
                        <a:srgbClr val="7C6638"/>
                      </a:solidFill>
                      <a:prstDash val="solid"/>
                      <a:round/>
                      <a:headEnd type="none" w="med" len="med"/>
                      <a:tailEnd type="none" w="med" len="med"/>
                    </a:lnR>
                    <a:lnT w="6350" cap="flat" cmpd="sng" algn="ctr">
                      <a:solidFill>
                        <a:srgbClr val="7C6638"/>
                      </a:solidFill>
                      <a:prstDash val="solid"/>
                      <a:round/>
                      <a:headEnd type="none" w="med" len="med"/>
                      <a:tailEnd type="none" w="med" len="med"/>
                    </a:lnT>
                    <a:lnB w="6350" cap="flat" cmpd="sng" algn="ctr">
                      <a:solidFill>
                        <a:srgbClr val="7C6638"/>
                      </a:solidFill>
                      <a:prstDash val="solid"/>
                      <a:round/>
                      <a:headEnd type="none" w="med" len="med"/>
                      <a:tailEnd type="none" w="med" len="med"/>
                    </a:lnB>
                    <a:solidFill>
                      <a:srgbClr val="DDD0B5"/>
                    </a:solidFill>
                  </a:tcPr>
                </a:tc>
                <a:extLst>
                  <a:ext uri="{0D108BD9-81ED-4DB2-BD59-A6C34878D82A}">
                    <a16:rowId xmlns:a16="http://schemas.microsoft.com/office/drawing/2014/main" val="351411633"/>
                  </a:ext>
                </a:extLst>
              </a:tr>
              <a:tr h="552126">
                <a:tc>
                  <a:txBody>
                    <a:bodyPr/>
                    <a:lstStyle/>
                    <a:p>
                      <a:pPr lvl="1" algn="l" fontAlgn="b">
                        <a:buNone/>
                      </a:pPr>
                      <a:r>
                        <a:rPr lang="de-DE" sz="2800" b="0" i="1" u="none" strike="noStrike" dirty="0">
                          <a:solidFill>
                            <a:srgbClr val="000000"/>
                          </a:solidFill>
                          <a:effectLst/>
                          <a:latin typeface="Open Sans Light" pitchFamily="2" charset="0"/>
                        </a:rPr>
                        <a:t>Business </a:t>
                      </a:r>
                      <a:r>
                        <a:rPr lang="de-DE" sz="2800" b="0" i="1" u="none" strike="noStrike" dirty="0" err="1">
                          <a:solidFill>
                            <a:srgbClr val="000000"/>
                          </a:solidFill>
                          <a:effectLst/>
                          <a:latin typeface="Open Sans Light" pitchFamily="2" charset="0"/>
                        </a:rPr>
                        <a:t>registry</a:t>
                      </a:r>
                      <a:r>
                        <a:rPr lang="de-DE" sz="2800" b="0" i="1" u="none" strike="noStrike" dirty="0">
                          <a:solidFill>
                            <a:srgbClr val="000000"/>
                          </a:solidFill>
                          <a:effectLst/>
                          <a:latin typeface="Open Sans Light" pitchFamily="2" charset="0"/>
                        </a:rPr>
                        <a:t> </a:t>
                      </a:r>
                      <a:r>
                        <a:rPr lang="de-DE" sz="2800" b="0" i="1" u="none" strike="noStrike" dirty="0" err="1">
                          <a:solidFill>
                            <a:srgbClr val="000000"/>
                          </a:solidFill>
                          <a:effectLst/>
                          <a:latin typeface="Open Sans Light" pitchFamily="2" charset="0"/>
                        </a:rPr>
                        <a:t>cases</a:t>
                      </a:r>
                      <a:r>
                        <a:rPr lang="de-DE" sz="2800" b="0" i="1" u="none" strike="noStrike" dirty="0">
                          <a:solidFill>
                            <a:srgbClr val="000000"/>
                          </a:solidFill>
                          <a:effectLst/>
                          <a:latin typeface="Open Sans Light" pitchFamily="2" charset="0"/>
                        </a:rPr>
                        <a:t> </a:t>
                      </a:r>
                    </a:p>
                  </a:txBody>
                  <a:tcPr marL="800100" marR="0" marT="0" marB="0" anchor="b">
                    <a:lnL w="6350" cap="flat" cmpd="sng" algn="ctr">
                      <a:solidFill>
                        <a:srgbClr val="7C6638"/>
                      </a:solidFill>
                      <a:prstDash val="solid"/>
                      <a:round/>
                      <a:headEnd type="none" w="med" len="med"/>
                      <a:tailEnd type="none" w="med" len="med"/>
                    </a:lnL>
                    <a:lnR w="6350" cap="flat" cmpd="sng" algn="ctr">
                      <a:solidFill>
                        <a:srgbClr val="7C6638"/>
                      </a:solidFill>
                      <a:prstDash val="solid"/>
                      <a:round/>
                      <a:headEnd type="none" w="med" len="med"/>
                      <a:tailEnd type="none" w="med" len="med"/>
                    </a:lnR>
                    <a:lnT w="6350" cap="flat" cmpd="sng" algn="ctr">
                      <a:solidFill>
                        <a:srgbClr val="7C6638"/>
                      </a:solidFill>
                      <a:prstDash val="solid"/>
                      <a:round/>
                      <a:headEnd type="none" w="med" len="med"/>
                      <a:tailEnd type="none" w="med" len="med"/>
                    </a:lnT>
                    <a:lnB w="6350" cap="flat" cmpd="sng" algn="ctr">
                      <a:solidFill>
                        <a:srgbClr val="7C6638"/>
                      </a:solidFill>
                      <a:prstDash val="solid"/>
                      <a:round/>
                      <a:headEnd type="none" w="med" len="med"/>
                      <a:tailEnd type="none" w="med" len="med"/>
                    </a:lnB>
                    <a:solidFill>
                      <a:srgbClr val="DDD0B5"/>
                    </a:solidFill>
                  </a:tcPr>
                </a:tc>
                <a:extLst>
                  <a:ext uri="{0D108BD9-81ED-4DB2-BD59-A6C34878D82A}">
                    <a16:rowId xmlns:a16="http://schemas.microsoft.com/office/drawing/2014/main" val="3386889343"/>
                  </a:ext>
                </a:extLst>
              </a:tr>
              <a:tr h="552126">
                <a:tc>
                  <a:txBody>
                    <a:bodyPr/>
                    <a:lstStyle/>
                    <a:p>
                      <a:pPr lvl="1" algn="l" fontAlgn="b">
                        <a:buNone/>
                      </a:pPr>
                      <a:r>
                        <a:rPr lang="de-DE" sz="2800" b="0" i="1" u="none" strike="noStrike" dirty="0">
                          <a:solidFill>
                            <a:srgbClr val="000000"/>
                          </a:solidFill>
                          <a:effectLst/>
                          <a:latin typeface="Open Sans Light" pitchFamily="2" charset="0"/>
                        </a:rPr>
                        <a:t>Other </a:t>
                      </a:r>
                      <a:r>
                        <a:rPr lang="de-DE" sz="2800" b="0" i="1" u="none" strike="noStrike" dirty="0" err="1">
                          <a:solidFill>
                            <a:srgbClr val="000000"/>
                          </a:solidFill>
                          <a:effectLst/>
                          <a:latin typeface="Open Sans Light" pitchFamily="2" charset="0"/>
                        </a:rPr>
                        <a:t>registry</a:t>
                      </a:r>
                      <a:r>
                        <a:rPr lang="de-DE" sz="2800" b="0" i="1" u="none" strike="noStrike" dirty="0">
                          <a:solidFill>
                            <a:srgbClr val="000000"/>
                          </a:solidFill>
                          <a:effectLst/>
                          <a:latin typeface="Open Sans Light" pitchFamily="2" charset="0"/>
                        </a:rPr>
                        <a:t> </a:t>
                      </a:r>
                      <a:r>
                        <a:rPr lang="de-DE" sz="2800" b="0" i="1" u="none" strike="noStrike" dirty="0" err="1">
                          <a:solidFill>
                            <a:srgbClr val="000000"/>
                          </a:solidFill>
                          <a:effectLst/>
                          <a:latin typeface="Open Sans Light" pitchFamily="2" charset="0"/>
                        </a:rPr>
                        <a:t>cases</a:t>
                      </a:r>
                      <a:r>
                        <a:rPr lang="de-DE" sz="2800" b="0" i="1" u="none" strike="noStrike" dirty="0">
                          <a:solidFill>
                            <a:srgbClr val="000000"/>
                          </a:solidFill>
                          <a:effectLst/>
                          <a:latin typeface="Open Sans Light" pitchFamily="2" charset="0"/>
                        </a:rPr>
                        <a:t> </a:t>
                      </a:r>
                    </a:p>
                  </a:txBody>
                  <a:tcPr marL="800100" marR="0" marT="0" marB="0" anchor="b">
                    <a:lnL w="6350" cap="flat" cmpd="sng" algn="ctr">
                      <a:solidFill>
                        <a:srgbClr val="7C6638"/>
                      </a:solidFill>
                      <a:prstDash val="solid"/>
                      <a:round/>
                      <a:headEnd type="none" w="med" len="med"/>
                      <a:tailEnd type="none" w="med" len="med"/>
                    </a:lnL>
                    <a:lnR w="6350" cap="flat" cmpd="sng" algn="ctr">
                      <a:solidFill>
                        <a:srgbClr val="7C6638"/>
                      </a:solidFill>
                      <a:prstDash val="solid"/>
                      <a:round/>
                      <a:headEnd type="none" w="med" len="med"/>
                      <a:tailEnd type="none" w="med" len="med"/>
                    </a:lnR>
                    <a:lnT w="6350" cap="flat" cmpd="sng" algn="ctr">
                      <a:solidFill>
                        <a:srgbClr val="7C6638"/>
                      </a:solidFill>
                      <a:prstDash val="solid"/>
                      <a:round/>
                      <a:headEnd type="none" w="med" len="med"/>
                      <a:tailEnd type="none" w="med" len="med"/>
                    </a:lnT>
                    <a:lnB w="6350" cap="flat" cmpd="sng" algn="ctr">
                      <a:solidFill>
                        <a:srgbClr val="7C6638"/>
                      </a:solidFill>
                      <a:prstDash val="solid"/>
                      <a:round/>
                      <a:headEnd type="none" w="med" len="med"/>
                      <a:tailEnd type="none" w="med" len="med"/>
                    </a:lnB>
                    <a:solidFill>
                      <a:srgbClr val="DDD0B5"/>
                    </a:solidFill>
                  </a:tcPr>
                </a:tc>
                <a:extLst>
                  <a:ext uri="{0D108BD9-81ED-4DB2-BD59-A6C34878D82A}">
                    <a16:rowId xmlns:a16="http://schemas.microsoft.com/office/drawing/2014/main" val="1956734291"/>
                  </a:ext>
                </a:extLst>
              </a:tr>
              <a:tr h="552126">
                <a:tc>
                  <a:txBody>
                    <a:bodyPr/>
                    <a:lstStyle/>
                    <a:p>
                      <a:pPr lvl="1" algn="l" fontAlgn="b">
                        <a:buNone/>
                      </a:pPr>
                      <a:r>
                        <a:rPr lang="de-DE" sz="2800" b="1" i="1" u="none" strike="noStrike" dirty="0">
                          <a:solidFill>
                            <a:srgbClr val="000000"/>
                          </a:solidFill>
                          <a:effectLst/>
                          <a:latin typeface="Open Sans Light" pitchFamily="2" charset="0"/>
                        </a:rPr>
                        <a:t>Other non-</a:t>
                      </a:r>
                      <a:r>
                        <a:rPr lang="de-DE" sz="2800" b="1" i="1" u="none" strike="noStrike" dirty="0" err="1">
                          <a:solidFill>
                            <a:srgbClr val="000000"/>
                          </a:solidFill>
                          <a:effectLst/>
                          <a:latin typeface="Open Sans Light" pitchFamily="2" charset="0"/>
                        </a:rPr>
                        <a:t>litigious</a:t>
                      </a:r>
                      <a:r>
                        <a:rPr lang="de-DE" sz="2800" b="1" i="1" u="none" strike="noStrike" dirty="0">
                          <a:solidFill>
                            <a:srgbClr val="000000"/>
                          </a:solidFill>
                          <a:effectLst/>
                          <a:latin typeface="Open Sans Light" pitchFamily="2" charset="0"/>
                        </a:rPr>
                        <a:t> </a:t>
                      </a:r>
                      <a:r>
                        <a:rPr lang="de-DE" sz="2800" b="1" i="1" u="none" strike="noStrike" dirty="0" err="1">
                          <a:solidFill>
                            <a:srgbClr val="000000"/>
                          </a:solidFill>
                          <a:effectLst/>
                          <a:latin typeface="Open Sans Light" pitchFamily="2" charset="0"/>
                        </a:rPr>
                        <a:t>cases</a:t>
                      </a:r>
                      <a:r>
                        <a:rPr lang="de-DE" sz="2800" b="1" i="1" u="none" strike="noStrike" dirty="0">
                          <a:solidFill>
                            <a:srgbClr val="000000"/>
                          </a:solidFill>
                          <a:effectLst/>
                          <a:latin typeface="Open Sans Light" pitchFamily="2" charset="0"/>
                        </a:rPr>
                        <a:t> </a:t>
                      </a:r>
                    </a:p>
                  </a:txBody>
                  <a:tcPr marL="342900" marR="0" marT="0" marB="0" anchor="b">
                    <a:lnL w="6350" cap="flat" cmpd="sng" algn="ctr">
                      <a:solidFill>
                        <a:srgbClr val="7C6638"/>
                      </a:solidFill>
                      <a:prstDash val="solid"/>
                      <a:round/>
                      <a:headEnd type="none" w="med" len="med"/>
                      <a:tailEnd type="none" w="med" len="med"/>
                    </a:lnL>
                    <a:lnR w="6350" cap="flat" cmpd="sng" algn="ctr">
                      <a:solidFill>
                        <a:srgbClr val="7C6638"/>
                      </a:solidFill>
                      <a:prstDash val="solid"/>
                      <a:round/>
                      <a:headEnd type="none" w="med" len="med"/>
                      <a:tailEnd type="none" w="med" len="med"/>
                    </a:lnR>
                    <a:lnT w="6350" cap="flat" cmpd="sng" algn="ctr">
                      <a:solidFill>
                        <a:srgbClr val="7C6638"/>
                      </a:solidFill>
                      <a:prstDash val="solid"/>
                      <a:round/>
                      <a:headEnd type="none" w="med" len="med"/>
                      <a:tailEnd type="none" w="med" len="med"/>
                    </a:lnT>
                    <a:lnB w="6350" cap="flat" cmpd="sng" algn="ctr">
                      <a:solidFill>
                        <a:srgbClr val="7C6638"/>
                      </a:solidFill>
                      <a:prstDash val="solid"/>
                      <a:round/>
                      <a:headEnd type="none" w="med" len="med"/>
                      <a:tailEnd type="none" w="med" len="med"/>
                    </a:lnB>
                    <a:solidFill>
                      <a:srgbClr val="DDD0B5"/>
                    </a:solidFill>
                  </a:tcPr>
                </a:tc>
                <a:extLst>
                  <a:ext uri="{0D108BD9-81ED-4DB2-BD59-A6C34878D82A}">
                    <a16:rowId xmlns:a16="http://schemas.microsoft.com/office/drawing/2014/main" val="2361001838"/>
                  </a:ext>
                </a:extLst>
              </a:tr>
              <a:tr h="552126">
                <a:tc>
                  <a:txBody>
                    <a:bodyPr/>
                    <a:lstStyle/>
                    <a:p>
                      <a:pPr lvl="1" algn="l" fontAlgn="b">
                        <a:buNone/>
                      </a:pPr>
                      <a:r>
                        <a:rPr lang="de-DE" sz="2800" b="1" i="0" u="none" strike="noStrike" dirty="0">
                          <a:solidFill>
                            <a:srgbClr val="000000"/>
                          </a:solidFill>
                          <a:effectLst/>
                          <a:latin typeface="Open Sans Light" pitchFamily="2" charset="0"/>
                        </a:rPr>
                        <a:t>Administrative </a:t>
                      </a:r>
                      <a:r>
                        <a:rPr lang="de-DE" sz="2800" b="1" i="0" u="none" strike="noStrike" dirty="0" err="1">
                          <a:solidFill>
                            <a:srgbClr val="000000"/>
                          </a:solidFill>
                          <a:effectLst/>
                          <a:latin typeface="Open Sans Light" pitchFamily="2" charset="0"/>
                        </a:rPr>
                        <a:t>law</a:t>
                      </a:r>
                      <a:r>
                        <a:rPr lang="de-DE" sz="2800" b="1" i="0" u="none" strike="noStrike" dirty="0">
                          <a:solidFill>
                            <a:srgbClr val="000000"/>
                          </a:solidFill>
                          <a:effectLst/>
                          <a:latin typeface="Open Sans Light" pitchFamily="2" charset="0"/>
                        </a:rPr>
                        <a:t> </a:t>
                      </a:r>
                      <a:r>
                        <a:rPr lang="de-DE" sz="2800" b="1" i="0" u="none" strike="noStrike" dirty="0" err="1">
                          <a:solidFill>
                            <a:srgbClr val="000000"/>
                          </a:solidFill>
                          <a:effectLst/>
                          <a:latin typeface="Open Sans Light" pitchFamily="2" charset="0"/>
                        </a:rPr>
                        <a:t>cases</a:t>
                      </a:r>
                      <a:r>
                        <a:rPr lang="de-DE" sz="2800" b="1" i="0" u="none" strike="noStrike" dirty="0">
                          <a:solidFill>
                            <a:srgbClr val="000000"/>
                          </a:solidFill>
                          <a:effectLst/>
                          <a:latin typeface="Open Sans Light" pitchFamily="2" charset="0"/>
                        </a:rPr>
                        <a:t> </a:t>
                      </a:r>
                    </a:p>
                  </a:txBody>
                  <a:tcPr marL="0" marR="0" marT="0" marB="0" anchor="b">
                    <a:lnL w="6350" cap="flat" cmpd="sng" algn="ctr">
                      <a:solidFill>
                        <a:srgbClr val="7C6638"/>
                      </a:solidFill>
                      <a:prstDash val="solid"/>
                      <a:round/>
                      <a:headEnd type="none" w="med" len="med"/>
                      <a:tailEnd type="none" w="med" len="med"/>
                    </a:lnL>
                    <a:lnR w="6350" cap="flat" cmpd="sng" algn="ctr">
                      <a:solidFill>
                        <a:srgbClr val="7C6638"/>
                      </a:solidFill>
                      <a:prstDash val="solid"/>
                      <a:round/>
                      <a:headEnd type="none" w="med" len="med"/>
                      <a:tailEnd type="none" w="med" len="med"/>
                    </a:lnR>
                    <a:lnT w="6350" cap="flat" cmpd="sng" algn="ctr">
                      <a:solidFill>
                        <a:srgbClr val="7C6638"/>
                      </a:solidFill>
                      <a:prstDash val="solid"/>
                      <a:round/>
                      <a:headEnd type="none" w="med" len="med"/>
                      <a:tailEnd type="none" w="med" len="med"/>
                    </a:lnT>
                    <a:lnB w="6350" cap="flat" cmpd="sng" algn="ctr">
                      <a:solidFill>
                        <a:srgbClr val="7C6638"/>
                      </a:solidFill>
                      <a:prstDash val="solid"/>
                      <a:round/>
                      <a:headEnd type="none" w="med" len="med"/>
                      <a:tailEnd type="none" w="med" len="med"/>
                    </a:lnB>
                    <a:solidFill>
                      <a:srgbClr val="CCB991"/>
                    </a:solidFill>
                  </a:tcPr>
                </a:tc>
                <a:extLst>
                  <a:ext uri="{0D108BD9-81ED-4DB2-BD59-A6C34878D82A}">
                    <a16:rowId xmlns:a16="http://schemas.microsoft.com/office/drawing/2014/main" val="906324759"/>
                  </a:ext>
                </a:extLst>
              </a:tr>
              <a:tr h="552126">
                <a:tc>
                  <a:txBody>
                    <a:bodyPr/>
                    <a:lstStyle/>
                    <a:p>
                      <a:pPr lvl="1" algn="l" fontAlgn="b">
                        <a:buNone/>
                      </a:pPr>
                      <a:r>
                        <a:rPr lang="de-DE" sz="2800" b="1" i="0" u="none" strike="noStrike" dirty="0">
                          <a:solidFill>
                            <a:srgbClr val="000000"/>
                          </a:solidFill>
                          <a:effectLst/>
                          <a:latin typeface="Open Sans Light" pitchFamily="2" charset="0"/>
                        </a:rPr>
                        <a:t>Other </a:t>
                      </a:r>
                      <a:r>
                        <a:rPr lang="de-DE" sz="2800" b="1" i="0" u="none" strike="noStrike" dirty="0" err="1">
                          <a:solidFill>
                            <a:srgbClr val="000000"/>
                          </a:solidFill>
                          <a:effectLst/>
                          <a:latin typeface="Open Sans Light" pitchFamily="2" charset="0"/>
                        </a:rPr>
                        <a:t>cases</a:t>
                      </a:r>
                      <a:r>
                        <a:rPr lang="de-DE" sz="2800" b="1" i="0" u="none" strike="noStrike" dirty="0">
                          <a:solidFill>
                            <a:srgbClr val="000000"/>
                          </a:solidFill>
                          <a:effectLst/>
                          <a:latin typeface="Open Sans Light" pitchFamily="2" charset="0"/>
                        </a:rPr>
                        <a:t> </a:t>
                      </a:r>
                    </a:p>
                  </a:txBody>
                  <a:tcPr marL="0" marR="0" marT="0" marB="0" anchor="b">
                    <a:lnL w="6350" cap="flat" cmpd="sng" algn="ctr">
                      <a:solidFill>
                        <a:srgbClr val="7C6638"/>
                      </a:solidFill>
                      <a:prstDash val="solid"/>
                      <a:round/>
                      <a:headEnd type="none" w="med" len="med"/>
                      <a:tailEnd type="none" w="med" len="med"/>
                    </a:lnL>
                    <a:lnR w="6350" cap="flat" cmpd="sng" algn="ctr">
                      <a:solidFill>
                        <a:srgbClr val="7C6638"/>
                      </a:solidFill>
                      <a:prstDash val="solid"/>
                      <a:round/>
                      <a:headEnd type="none" w="med" len="med"/>
                      <a:tailEnd type="none" w="med" len="med"/>
                    </a:lnR>
                    <a:lnT w="6350" cap="flat" cmpd="sng" algn="ctr">
                      <a:solidFill>
                        <a:srgbClr val="7C6638"/>
                      </a:solidFill>
                      <a:prstDash val="solid"/>
                      <a:round/>
                      <a:headEnd type="none" w="med" len="med"/>
                      <a:tailEnd type="none" w="med" len="med"/>
                    </a:lnT>
                    <a:lnB w="6350" cap="flat" cmpd="sng" algn="ctr">
                      <a:solidFill>
                        <a:srgbClr val="7C6638"/>
                      </a:solidFill>
                      <a:prstDash val="solid"/>
                      <a:round/>
                      <a:headEnd type="none" w="med" len="med"/>
                      <a:tailEnd type="none" w="med" len="med"/>
                    </a:lnB>
                    <a:solidFill>
                      <a:srgbClr val="CCB991"/>
                    </a:solidFill>
                  </a:tcPr>
                </a:tc>
                <a:extLst>
                  <a:ext uri="{0D108BD9-81ED-4DB2-BD59-A6C34878D82A}">
                    <a16:rowId xmlns:a16="http://schemas.microsoft.com/office/drawing/2014/main" val="2765071687"/>
                  </a:ext>
                </a:extLst>
              </a:tr>
            </a:tbl>
          </a:graphicData>
        </a:graphic>
      </p:graphicFrame>
      <p:pic>
        <p:nvPicPr>
          <p:cNvPr id="6" name="Grafik 5">
            <a:extLst>
              <a:ext uri="{FF2B5EF4-FFF2-40B4-BE49-F238E27FC236}">
                <a16:creationId xmlns:a16="http://schemas.microsoft.com/office/drawing/2014/main" id="{1429D374-3464-02B1-0B83-AA1A11B6EFBC}"/>
              </a:ext>
            </a:extLst>
          </p:cNvPr>
          <p:cNvPicPr>
            <a:picLocks noChangeAspect="1"/>
          </p:cNvPicPr>
          <p:nvPr/>
        </p:nvPicPr>
        <p:blipFill>
          <a:blip r:embed="rId3"/>
          <a:stretch>
            <a:fillRect/>
          </a:stretch>
        </p:blipFill>
        <p:spPr>
          <a:xfrm>
            <a:off x="7916112" y="948053"/>
            <a:ext cx="1780875" cy="1780875"/>
          </a:xfrm>
          <a:prstGeom prst="rect">
            <a:avLst/>
          </a:prstGeom>
        </p:spPr>
      </p:pic>
      <p:sp>
        <p:nvSpPr>
          <p:cNvPr id="8" name="Pfeil: nach links und rechts 7">
            <a:extLst>
              <a:ext uri="{FF2B5EF4-FFF2-40B4-BE49-F238E27FC236}">
                <a16:creationId xmlns:a16="http://schemas.microsoft.com/office/drawing/2014/main" id="{CDA1BC1F-69B5-FD46-89B2-5A2C8A47D193}"/>
              </a:ext>
            </a:extLst>
          </p:cNvPr>
          <p:cNvSpPr/>
          <p:nvPr/>
        </p:nvSpPr>
        <p:spPr>
          <a:xfrm>
            <a:off x="9823450" y="3987800"/>
            <a:ext cx="1219200" cy="769441"/>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676201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D3745B-E5DB-D839-1958-B67BE67FF85A}"/>
              </a:ext>
            </a:extLst>
          </p:cNvPr>
          <p:cNvSpPr>
            <a:spLocks noGrp="1"/>
          </p:cNvSpPr>
          <p:nvPr>
            <p:ph type="title"/>
          </p:nvPr>
        </p:nvSpPr>
        <p:spPr>
          <a:xfrm>
            <a:off x="1611112" y="1399683"/>
            <a:ext cx="13927338" cy="923330"/>
          </a:xfrm>
        </p:spPr>
        <p:txBody>
          <a:bodyPr/>
          <a:lstStyle/>
          <a:p>
            <a:r>
              <a:rPr lang="de-DE" dirty="0"/>
              <a:t>Proceedings - </a:t>
            </a:r>
            <a:r>
              <a:rPr lang="de-DE" dirty="0" err="1"/>
              <a:t>Indicators</a:t>
            </a:r>
            <a:endParaRPr lang="de-DE" dirty="0"/>
          </a:p>
        </p:txBody>
      </p:sp>
      <p:sp>
        <p:nvSpPr>
          <p:cNvPr id="3" name="Fußzeilenplatzhalter 2">
            <a:extLst>
              <a:ext uri="{FF2B5EF4-FFF2-40B4-BE49-F238E27FC236}">
                <a16:creationId xmlns:a16="http://schemas.microsoft.com/office/drawing/2014/main" id="{4ACBA373-6A18-CC36-A562-570C6603A6D0}"/>
              </a:ext>
            </a:extLst>
          </p:cNvPr>
          <p:cNvSpPr>
            <a:spLocks noGrp="1"/>
          </p:cNvSpPr>
          <p:nvPr>
            <p:ph type="ftr" sz="quarter" idx="10"/>
          </p:nvPr>
        </p:nvSpPr>
        <p:spPr/>
        <p:txBody>
          <a:bodyPr/>
          <a:lstStyle/>
          <a:p>
            <a:r>
              <a:rPr lang="en-US"/>
              <a:t>JUSTICE WITHOUT LITIGATION II - ECONOMIC PART</a:t>
            </a:r>
            <a:endParaRPr lang="de-DE"/>
          </a:p>
        </p:txBody>
      </p:sp>
      <p:sp>
        <p:nvSpPr>
          <p:cNvPr id="4" name="Datumsplatzhalter 3">
            <a:extLst>
              <a:ext uri="{FF2B5EF4-FFF2-40B4-BE49-F238E27FC236}">
                <a16:creationId xmlns:a16="http://schemas.microsoft.com/office/drawing/2014/main" id="{E1DC6D6E-F671-2111-7508-038A94B3F3A8}"/>
              </a:ext>
            </a:extLst>
          </p:cNvPr>
          <p:cNvSpPr>
            <a:spLocks noGrp="1"/>
          </p:cNvSpPr>
          <p:nvPr>
            <p:ph type="dt" sz="half" idx="11"/>
          </p:nvPr>
        </p:nvSpPr>
        <p:spPr/>
        <p:txBody>
          <a:bodyPr/>
          <a:lstStyle/>
          <a:p>
            <a:r>
              <a:rPr lang="de-DE"/>
              <a:t>28th November 2025 | Ljubljana</a:t>
            </a:r>
            <a:endParaRPr lang="en-US"/>
          </a:p>
        </p:txBody>
      </p:sp>
      <p:sp>
        <p:nvSpPr>
          <p:cNvPr id="5" name="Foliennummernplatzhalter 4">
            <a:extLst>
              <a:ext uri="{FF2B5EF4-FFF2-40B4-BE49-F238E27FC236}">
                <a16:creationId xmlns:a16="http://schemas.microsoft.com/office/drawing/2014/main" id="{7A2338A7-1E08-ED00-B576-7E7F74506C71}"/>
              </a:ext>
            </a:extLst>
          </p:cNvPr>
          <p:cNvSpPr>
            <a:spLocks noGrp="1"/>
          </p:cNvSpPr>
          <p:nvPr>
            <p:ph type="sldNum" sz="quarter" idx="12"/>
          </p:nvPr>
        </p:nvSpPr>
        <p:spPr/>
        <p:txBody>
          <a:bodyPr/>
          <a:lstStyle/>
          <a:p>
            <a:pPr marL="38100">
              <a:lnSpc>
                <a:spcPct val="100000"/>
              </a:lnSpc>
              <a:spcBef>
                <a:spcPts val="85"/>
              </a:spcBef>
            </a:pPr>
            <a:fld id="{81D60167-4931-47E6-BA6A-407CBD079E47}" type="slidenum">
              <a:rPr lang="de-DE" spc="15" smtClean="0"/>
              <a:t>7</a:t>
            </a:fld>
            <a:endParaRPr lang="de-DE" spc="15" dirty="0"/>
          </a:p>
        </p:txBody>
      </p:sp>
      <p:sp>
        <p:nvSpPr>
          <p:cNvPr id="6" name="Inhaltsplatzhalter 5">
            <a:extLst>
              <a:ext uri="{FF2B5EF4-FFF2-40B4-BE49-F238E27FC236}">
                <a16:creationId xmlns:a16="http://schemas.microsoft.com/office/drawing/2014/main" id="{3C35D4E8-394D-9DC4-C4C3-F5A51C7A7407}"/>
              </a:ext>
            </a:extLst>
          </p:cNvPr>
          <p:cNvSpPr>
            <a:spLocks noGrp="1"/>
          </p:cNvSpPr>
          <p:nvPr>
            <p:ph sz="quarter" idx="13"/>
          </p:nvPr>
        </p:nvSpPr>
        <p:spPr>
          <a:xfrm>
            <a:off x="1606549" y="4978399"/>
            <a:ext cx="17371117" cy="8863965"/>
          </a:xfrm>
        </p:spPr>
        <p:txBody>
          <a:bodyPr/>
          <a:lstStyle/>
          <a:p>
            <a:pPr marL="571500" indent="-571500">
              <a:buFont typeface="Arial" panose="020B0604020202020204" pitchFamily="34" charset="0"/>
              <a:buChar char="•"/>
            </a:pPr>
            <a:r>
              <a:rPr lang="en-US" sz="3600" b="1" dirty="0"/>
              <a:t>Clearance rate (CR)</a:t>
            </a:r>
            <a:r>
              <a:rPr lang="en-US" sz="3600" dirty="0"/>
              <a:t> - ratio obtained by dividing the number of resolved cases by the number of incoming cases in a given period.</a:t>
            </a:r>
          </a:p>
          <a:p>
            <a:pPr marL="571500" indent="-571500">
              <a:buFont typeface="Arial" panose="020B0604020202020204" pitchFamily="34" charset="0"/>
              <a:buChar char="•"/>
            </a:pPr>
            <a:r>
              <a:rPr lang="en-US" sz="3600" b="1" dirty="0"/>
              <a:t>Work Overload (WO)</a:t>
            </a:r>
            <a:r>
              <a:rPr lang="en-US" sz="3600" dirty="0"/>
              <a:t> - ratio obtained by dividing the number of incoming  and pending cases 1</a:t>
            </a:r>
            <a:r>
              <a:rPr lang="en-US" sz="3600" baseline="30000" dirty="0"/>
              <a:t>st</a:t>
            </a:r>
            <a:r>
              <a:rPr lang="en-US" sz="3600" dirty="0"/>
              <a:t> of January by the number of resolved cases by cases in a given period.</a:t>
            </a:r>
          </a:p>
          <a:p>
            <a:pPr marL="571500" indent="-571500">
              <a:buFont typeface="Arial" panose="020B0604020202020204" pitchFamily="34" charset="0"/>
              <a:buChar char="•"/>
            </a:pPr>
            <a:r>
              <a:rPr lang="en-US" sz="3600" b="1" dirty="0"/>
              <a:t>Stake Change (SC) </a:t>
            </a:r>
            <a:r>
              <a:rPr lang="en-US" sz="3600" dirty="0"/>
              <a:t>- ratio obtained by dividing the number of pending cases 1st of January by the number of pending Cases 31</a:t>
            </a:r>
            <a:r>
              <a:rPr lang="en-US" sz="3600" baseline="30000" dirty="0"/>
              <a:t>st</a:t>
            </a:r>
            <a:r>
              <a:rPr lang="en-US" sz="3600" dirty="0"/>
              <a:t> December cases by cases in a given period.</a:t>
            </a:r>
          </a:p>
          <a:p>
            <a:pPr marL="571500" indent="-571500">
              <a:buFont typeface="Arial" panose="020B0604020202020204" pitchFamily="34" charset="0"/>
              <a:buChar char="•"/>
            </a:pPr>
            <a:r>
              <a:rPr lang="en-US" sz="3600" b="1" dirty="0"/>
              <a:t>Disposition time </a:t>
            </a:r>
            <a:r>
              <a:rPr lang="en-US" sz="3600" dirty="0"/>
              <a:t>- ratio between pending cases and resolved cases (in days). It is the calculated time necessary for a pending case to be resolved, considering the current pace of work of courts.</a:t>
            </a:r>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endParaRPr lang="en-US" sz="3600" dirty="0"/>
          </a:p>
          <a:p>
            <a:pPr marL="571500" indent="-571500">
              <a:buFont typeface="Arial" panose="020B0604020202020204" pitchFamily="34" charset="0"/>
              <a:buChar char="•"/>
            </a:pPr>
            <a:endParaRPr lang="en-US" sz="3600" dirty="0"/>
          </a:p>
          <a:p>
            <a:endParaRPr lang="de-DE" sz="3600" dirty="0"/>
          </a:p>
        </p:txBody>
      </p:sp>
      <p:sp>
        <p:nvSpPr>
          <p:cNvPr id="7" name="Textplatzhalter 6">
            <a:extLst>
              <a:ext uri="{FF2B5EF4-FFF2-40B4-BE49-F238E27FC236}">
                <a16:creationId xmlns:a16="http://schemas.microsoft.com/office/drawing/2014/main" id="{9BF4993D-664B-6487-E9FD-AEF55F23529C}"/>
              </a:ext>
            </a:extLst>
          </p:cNvPr>
          <p:cNvSpPr>
            <a:spLocks noGrp="1"/>
          </p:cNvSpPr>
          <p:nvPr>
            <p:ph type="body" sz="quarter" idx="15"/>
          </p:nvPr>
        </p:nvSpPr>
        <p:spPr/>
        <p:txBody>
          <a:bodyPr/>
          <a:lstStyle/>
          <a:p>
            <a:r>
              <a:rPr lang="de-DE" dirty="0"/>
              <a:t>Key </a:t>
            </a:r>
            <a:r>
              <a:rPr lang="de-DE" dirty="0" err="1"/>
              <a:t>Figures</a:t>
            </a:r>
            <a:endParaRPr lang="de-DE" dirty="0"/>
          </a:p>
        </p:txBody>
      </p:sp>
      <p:pic>
        <p:nvPicPr>
          <p:cNvPr id="8" name="Grafik 7">
            <a:extLst>
              <a:ext uri="{FF2B5EF4-FFF2-40B4-BE49-F238E27FC236}">
                <a16:creationId xmlns:a16="http://schemas.microsoft.com/office/drawing/2014/main" id="{2A30E7C1-C023-0704-5BB6-A7C62931744B}"/>
              </a:ext>
            </a:extLst>
          </p:cNvPr>
          <p:cNvPicPr>
            <a:picLocks noChangeAspect="1"/>
          </p:cNvPicPr>
          <p:nvPr/>
        </p:nvPicPr>
        <p:blipFill>
          <a:blip r:embed="rId3"/>
          <a:stretch>
            <a:fillRect/>
          </a:stretch>
        </p:blipFill>
        <p:spPr>
          <a:xfrm>
            <a:off x="10890250" y="979394"/>
            <a:ext cx="1780875" cy="1780875"/>
          </a:xfrm>
          <a:prstGeom prst="rect">
            <a:avLst/>
          </a:prstGeom>
        </p:spPr>
      </p:pic>
    </p:spTree>
    <p:extLst>
      <p:ext uri="{BB962C8B-B14F-4D97-AF65-F5344CB8AC3E}">
        <p14:creationId xmlns:p14="http://schemas.microsoft.com/office/powerpoint/2010/main" val="2388648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087D6-59F8-F1F8-AE8F-9B6FFB6FC04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90FE2C5-A5A5-9DFE-F082-515D2112BE40}"/>
              </a:ext>
            </a:extLst>
          </p:cNvPr>
          <p:cNvSpPr>
            <a:spLocks noGrp="1"/>
          </p:cNvSpPr>
          <p:nvPr>
            <p:ph type="title"/>
          </p:nvPr>
        </p:nvSpPr>
        <p:spPr>
          <a:xfrm>
            <a:off x="1611112" y="1399683"/>
            <a:ext cx="13927338" cy="923330"/>
          </a:xfrm>
        </p:spPr>
        <p:txBody>
          <a:bodyPr/>
          <a:lstStyle/>
          <a:p>
            <a:r>
              <a:rPr lang="de-DE" dirty="0"/>
              <a:t>Proceedings - </a:t>
            </a:r>
            <a:r>
              <a:rPr lang="de-DE" dirty="0" err="1"/>
              <a:t>Indicators</a:t>
            </a:r>
            <a:endParaRPr lang="de-DE" dirty="0"/>
          </a:p>
        </p:txBody>
      </p:sp>
      <p:sp>
        <p:nvSpPr>
          <p:cNvPr id="3" name="Fußzeilenplatzhalter 2">
            <a:extLst>
              <a:ext uri="{FF2B5EF4-FFF2-40B4-BE49-F238E27FC236}">
                <a16:creationId xmlns:a16="http://schemas.microsoft.com/office/drawing/2014/main" id="{F92D6A95-F487-691C-0F85-EA9BBB58D9C3}"/>
              </a:ext>
            </a:extLst>
          </p:cNvPr>
          <p:cNvSpPr>
            <a:spLocks noGrp="1"/>
          </p:cNvSpPr>
          <p:nvPr>
            <p:ph type="ftr" sz="quarter" idx="10"/>
          </p:nvPr>
        </p:nvSpPr>
        <p:spPr/>
        <p:txBody>
          <a:bodyPr/>
          <a:lstStyle/>
          <a:p>
            <a:r>
              <a:rPr lang="en-US"/>
              <a:t>JUSTICE WITHOUT LITIGATION II - ECONOMIC PART</a:t>
            </a:r>
            <a:endParaRPr lang="de-DE"/>
          </a:p>
        </p:txBody>
      </p:sp>
      <p:sp>
        <p:nvSpPr>
          <p:cNvPr id="4" name="Datumsplatzhalter 3">
            <a:extLst>
              <a:ext uri="{FF2B5EF4-FFF2-40B4-BE49-F238E27FC236}">
                <a16:creationId xmlns:a16="http://schemas.microsoft.com/office/drawing/2014/main" id="{C58BECDA-6FEB-4ECC-3D2C-625220989F84}"/>
              </a:ext>
            </a:extLst>
          </p:cNvPr>
          <p:cNvSpPr>
            <a:spLocks noGrp="1"/>
          </p:cNvSpPr>
          <p:nvPr>
            <p:ph type="dt" sz="half" idx="11"/>
          </p:nvPr>
        </p:nvSpPr>
        <p:spPr/>
        <p:txBody>
          <a:bodyPr/>
          <a:lstStyle/>
          <a:p>
            <a:r>
              <a:rPr lang="de-DE"/>
              <a:t>28th November 2025 | Ljubljana</a:t>
            </a:r>
            <a:endParaRPr lang="en-US"/>
          </a:p>
        </p:txBody>
      </p:sp>
      <p:sp>
        <p:nvSpPr>
          <p:cNvPr id="5" name="Foliennummernplatzhalter 4">
            <a:extLst>
              <a:ext uri="{FF2B5EF4-FFF2-40B4-BE49-F238E27FC236}">
                <a16:creationId xmlns:a16="http://schemas.microsoft.com/office/drawing/2014/main" id="{527813F3-DB02-E981-4F6B-DB289DC97157}"/>
              </a:ext>
            </a:extLst>
          </p:cNvPr>
          <p:cNvSpPr>
            <a:spLocks noGrp="1"/>
          </p:cNvSpPr>
          <p:nvPr>
            <p:ph type="sldNum" sz="quarter" idx="12"/>
          </p:nvPr>
        </p:nvSpPr>
        <p:spPr/>
        <p:txBody>
          <a:bodyPr/>
          <a:lstStyle/>
          <a:p>
            <a:pPr marL="38100">
              <a:lnSpc>
                <a:spcPct val="100000"/>
              </a:lnSpc>
              <a:spcBef>
                <a:spcPts val="85"/>
              </a:spcBef>
            </a:pPr>
            <a:fld id="{81D60167-4931-47E6-BA6A-407CBD079E47}" type="slidenum">
              <a:rPr lang="de-DE" spc="15" smtClean="0"/>
              <a:t>8</a:t>
            </a:fld>
            <a:endParaRPr lang="de-DE" spc="15" dirty="0"/>
          </a:p>
        </p:txBody>
      </p:sp>
      <p:sp>
        <p:nvSpPr>
          <p:cNvPr id="6" name="Inhaltsplatzhalter 5">
            <a:extLst>
              <a:ext uri="{FF2B5EF4-FFF2-40B4-BE49-F238E27FC236}">
                <a16:creationId xmlns:a16="http://schemas.microsoft.com/office/drawing/2014/main" id="{D39F43FF-3B5E-BD67-3B24-6CBF83B0495D}"/>
              </a:ext>
            </a:extLst>
          </p:cNvPr>
          <p:cNvSpPr>
            <a:spLocks noGrp="1"/>
          </p:cNvSpPr>
          <p:nvPr>
            <p:ph sz="quarter" idx="13"/>
          </p:nvPr>
        </p:nvSpPr>
        <p:spPr>
          <a:xfrm>
            <a:off x="1606549" y="4978400"/>
            <a:ext cx="9969501" cy="11031994"/>
          </a:xfrm>
        </p:spPr>
        <p:txBody>
          <a:bodyPr/>
          <a:lstStyle/>
          <a:p>
            <a:pPr marL="571500" indent="-571500">
              <a:lnSpc>
                <a:spcPct val="125000"/>
              </a:lnSpc>
              <a:buFont typeface="Arial" panose="020B0604020202020204" pitchFamily="34" charset="0"/>
              <a:buChar char="•"/>
            </a:pPr>
            <a:r>
              <a:rPr lang="en-US" sz="3200" b="1" u="sng" dirty="0"/>
              <a:t>Clearance Rate (CR):</a:t>
            </a:r>
            <a:br>
              <a:rPr lang="en-US" sz="3200" dirty="0"/>
            </a:br>
            <a:r>
              <a:rPr lang="en-US" sz="3200" dirty="0"/>
              <a:t>Stable Clearance Rate of 100% for all Notarial cases. </a:t>
            </a:r>
          </a:p>
          <a:p>
            <a:pPr marL="571500" indent="-571500">
              <a:lnSpc>
                <a:spcPct val="125000"/>
              </a:lnSpc>
              <a:buFont typeface="Arial" panose="020B0604020202020204" pitchFamily="34" charset="0"/>
              <a:buChar char="•"/>
            </a:pPr>
            <a:r>
              <a:rPr lang="en-US" sz="3200" b="1" u="sng" dirty="0"/>
              <a:t>Work Overload (WO): </a:t>
            </a:r>
            <a:br>
              <a:rPr lang="en-US" sz="3200" dirty="0"/>
            </a:br>
            <a:r>
              <a:rPr lang="en-US" sz="3200" dirty="0"/>
              <a:t>Slovenian Notaries show no work overload </a:t>
            </a:r>
          </a:p>
          <a:p>
            <a:pPr marL="571500" indent="-571500">
              <a:lnSpc>
                <a:spcPct val="125000"/>
              </a:lnSpc>
              <a:buFont typeface="Arial" panose="020B0604020202020204" pitchFamily="34" charset="0"/>
              <a:buChar char="•"/>
            </a:pPr>
            <a:r>
              <a:rPr lang="en-US" sz="3200" b="1" u="sng" dirty="0"/>
              <a:t>Stake Change (SC):</a:t>
            </a:r>
            <a:br>
              <a:rPr lang="en-US" sz="3200" b="1" u="sng" dirty="0"/>
            </a:br>
            <a:r>
              <a:rPr lang="en-US" sz="3200" dirty="0"/>
              <a:t>Very stable low stake for Notarial cases over time.</a:t>
            </a:r>
            <a:endParaRPr lang="en-US" sz="3200" dirty="0">
              <a:sym typeface="Wingdings" panose="05000000000000000000" pitchFamily="2" charset="2"/>
            </a:endParaRPr>
          </a:p>
          <a:p>
            <a:pPr marL="457200" indent="-457200">
              <a:lnSpc>
                <a:spcPct val="125000"/>
              </a:lnSpc>
              <a:buFont typeface="Arial" panose="020B0604020202020204" pitchFamily="34" charset="0"/>
              <a:buChar char="•"/>
            </a:pPr>
            <a:r>
              <a:rPr lang="en-US" sz="3200" b="1" u="sng" dirty="0"/>
              <a:t>Disposition Time (DT):</a:t>
            </a:r>
            <a:br>
              <a:rPr lang="en-US" sz="3200" b="1" u="sng" dirty="0"/>
            </a:br>
            <a:r>
              <a:rPr lang="en-US" sz="3200" dirty="0"/>
              <a:t>DT for Notarial cases is very low (days). </a:t>
            </a:r>
          </a:p>
          <a:p>
            <a:pPr>
              <a:lnSpc>
                <a:spcPct val="125000"/>
              </a:lnSpc>
            </a:pPr>
            <a:br>
              <a:rPr lang="en-US" sz="3200" dirty="0"/>
            </a:br>
            <a:endParaRPr lang="en-US" sz="3200" dirty="0"/>
          </a:p>
          <a:p>
            <a:pPr marL="571500" indent="-571500">
              <a:lnSpc>
                <a:spcPct val="125000"/>
              </a:lnSpc>
              <a:buFont typeface="Arial" panose="020B0604020202020204" pitchFamily="34" charset="0"/>
              <a:buChar char="•"/>
            </a:pPr>
            <a:endParaRPr lang="en-US" sz="3200" dirty="0"/>
          </a:p>
          <a:p>
            <a:pPr marL="571500" indent="-571500">
              <a:lnSpc>
                <a:spcPct val="125000"/>
              </a:lnSpc>
              <a:buFont typeface="Arial" panose="020B0604020202020204" pitchFamily="34" charset="0"/>
              <a:buChar char="•"/>
            </a:pPr>
            <a:endParaRPr lang="en-US" sz="3200" dirty="0"/>
          </a:p>
          <a:p>
            <a:pPr marL="571500" indent="-571500">
              <a:lnSpc>
                <a:spcPct val="125000"/>
              </a:lnSpc>
              <a:buFont typeface="Arial" panose="020B0604020202020204" pitchFamily="34" charset="0"/>
              <a:buChar char="•"/>
            </a:pPr>
            <a:endParaRPr lang="en-US" sz="3200" dirty="0"/>
          </a:p>
          <a:p>
            <a:pPr marL="571500" indent="-571500">
              <a:lnSpc>
                <a:spcPct val="125000"/>
              </a:lnSpc>
              <a:buFont typeface="Arial" panose="020B0604020202020204" pitchFamily="34" charset="0"/>
              <a:buChar char="•"/>
            </a:pPr>
            <a:endParaRPr lang="en-US" sz="3200" dirty="0"/>
          </a:p>
          <a:p>
            <a:pPr marL="571500" indent="-571500">
              <a:lnSpc>
                <a:spcPct val="125000"/>
              </a:lnSpc>
              <a:buFont typeface="Arial" panose="020B0604020202020204" pitchFamily="34" charset="0"/>
              <a:buChar char="•"/>
            </a:pPr>
            <a:endParaRPr lang="en-US" sz="3200" dirty="0"/>
          </a:p>
          <a:p>
            <a:pPr marL="571500" indent="-571500">
              <a:lnSpc>
                <a:spcPct val="125000"/>
              </a:lnSpc>
              <a:buFont typeface="Arial" panose="020B0604020202020204" pitchFamily="34" charset="0"/>
              <a:buChar char="•"/>
            </a:pPr>
            <a:endParaRPr lang="en-US" sz="3200" dirty="0"/>
          </a:p>
          <a:p>
            <a:pPr>
              <a:lnSpc>
                <a:spcPct val="125000"/>
              </a:lnSpc>
            </a:pPr>
            <a:endParaRPr lang="de-DE" sz="3200" dirty="0"/>
          </a:p>
        </p:txBody>
      </p:sp>
      <p:sp>
        <p:nvSpPr>
          <p:cNvPr id="7" name="Textplatzhalter 6">
            <a:extLst>
              <a:ext uri="{FF2B5EF4-FFF2-40B4-BE49-F238E27FC236}">
                <a16:creationId xmlns:a16="http://schemas.microsoft.com/office/drawing/2014/main" id="{2FB9A96F-4235-494C-F24B-2EE60238B50B}"/>
              </a:ext>
            </a:extLst>
          </p:cNvPr>
          <p:cNvSpPr>
            <a:spLocks noGrp="1"/>
          </p:cNvSpPr>
          <p:nvPr>
            <p:ph type="body" sz="quarter" idx="15"/>
          </p:nvPr>
        </p:nvSpPr>
        <p:spPr/>
        <p:txBody>
          <a:bodyPr/>
          <a:lstStyle/>
          <a:p>
            <a:r>
              <a:rPr lang="de-DE" dirty="0"/>
              <a:t>Key </a:t>
            </a:r>
            <a:r>
              <a:rPr lang="de-DE" dirty="0" err="1"/>
              <a:t>Figures</a:t>
            </a:r>
            <a:r>
              <a:rPr lang="de-DE" dirty="0"/>
              <a:t> </a:t>
            </a:r>
            <a:r>
              <a:rPr lang="de-DE" dirty="0" err="1"/>
              <a:t>for</a:t>
            </a:r>
            <a:r>
              <a:rPr lang="de-DE" dirty="0"/>
              <a:t> </a:t>
            </a:r>
            <a:r>
              <a:rPr lang="de-DE" dirty="0" err="1"/>
              <a:t>Slovenian</a:t>
            </a:r>
            <a:r>
              <a:rPr lang="de-DE" dirty="0"/>
              <a:t> </a:t>
            </a:r>
            <a:r>
              <a:rPr lang="de-DE" dirty="0" err="1"/>
              <a:t>Notaries</a:t>
            </a:r>
            <a:endParaRPr lang="de-DE" dirty="0"/>
          </a:p>
        </p:txBody>
      </p:sp>
      <p:sp>
        <p:nvSpPr>
          <p:cNvPr id="10" name="Inhaltsplatzhalter 5">
            <a:extLst>
              <a:ext uri="{FF2B5EF4-FFF2-40B4-BE49-F238E27FC236}">
                <a16:creationId xmlns:a16="http://schemas.microsoft.com/office/drawing/2014/main" id="{0F8E3F11-9855-3C82-B0DF-EA6254C6ACD0}"/>
              </a:ext>
            </a:extLst>
          </p:cNvPr>
          <p:cNvSpPr txBox="1">
            <a:spLocks/>
          </p:cNvSpPr>
          <p:nvPr/>
        </p:nvSpPr>
        <p:spPr>
          <a:xfrm>
            <a:off x="12566650" y="6959600"/>
            <a:ext cx="7385051" cy="1796133"/>
          </a:xfrm>
          <a:prstGeom prst="rect">
            <a:avLst/>
          </a:prstGeom>
        </p:spPr>
        <p:txBody>
          <a:bodyPr wrap="square" lIns="0" tIns="0" rIns="0" bIns="0">
            <a:spAutoFit/>
          </a:bodyPr>
          <a:lstStyle>
            <a:lvl1pPr marL="0">
              <a:defRPr sz="4000" b="0" i="0">
                <a:solidFill>
                  <a:srgbClr val="7A7C81"/>
                </a:solidFill>
                <a:latin typeface="+mn-lt"/>
                <a:ea typeface="+mn-ea"/>
                <a:cs typeface="Arial"/>
              </a:defRPr>
            </a:lvl1pPr>
            <a:lvl2pPr marL="457200">
              <a:defRPr sz="2800">
                <a:latin typeface="+mn-lt"/>
                <a:ea typeface="+mn-ea"/>
                <a:cs typeface="+mn-cs"/>
              </a:defRPr>
            </a:lvl2pPr>
            <a:lvl3pPr marL="914400">
              <a:defRPr sz="2800">
                <a:latin typeface="+mn-lt"/>
                <a:ea typeface="+mn-ea"/>
                <a:cs typeface="+mn-cs"/>
              </a:defRPr>
            </a:lvl3pPr>
            <a:lvl4pPr marL="1371600">
              <a:defRPr sz="2800">
                <a:latin typeface="+mn-lt"/>
                <a:ea typeface="+mn-ea"/>
                <a:cs typeface="+mn-cs"/>
              </a:defRPr>
            </a:lvl4pPr>
            <a:lvl5pPr marL="1828800">
              <a:defRPr sz="280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25000"/>
              </a:lnSpc>
            </a:pPr>
            <a:r>
              <a:rPr lang="en-US" sz="3200" kern="0" dirty="0">
                <a:solidFill>
                  <a:schemeClr val="accent1"/>
                </a:solidFill>
                <a:sym typeface="Wingdings" panose="05000000000000000000" pitchFamily="2" charset="2"/>
              </a:rPr>
              <a:t>good case handling process</a:t>
            </a:r>
            <a:endParaRPr lang="en-US" sz="3200" kern="0" dirty="0">
              <a:solidFill>
                <a:schemeClr val="accent1"/>
              </a:solidFill>
            </a:endParaRPr>
          </a:p>
          <a:p>
            <a:pPr>
              <a:lnSpc>
                <a:spcPct val="125000"/>
              </a:lnSpc>
            </a:pPr>
            <a:r>
              <a:rPr lang="en-US" sz="3200" kern="0" dirty="0">
                <a:solidFill>
                  <a:schemeClr val="accent1"/>
                </a:solidFill>
                <a:sym typeface="Wingdings" panose="05000000000000000000" pitchFamily="2" charset="2"/>
              </a:rPr>
              <a:t>+ sufficient capacity building / planning</a:t>
            </a:r>
          </a:p>
          <a:p>
            <a:pPr>
              <a:lnSpc>
                <a:spcPct val="125000"/>
              </a:lnSpc>
            </a:pPr>
            <a:r>
              <a:rPr lang="en-US" sz="3200" kern="0" dirty="0">
                <a:solidFill>
                  <a:schemeClr val="accent1"/>
                </a:solidFill>
                <a:sym typeface="Wingdings" panose="05000000000000000000" pitchFamily="2" charset="2"/>
              </a:rPr>
              <a:t> fast case resolving</a:t>
            </a:r>
            <a:endParaRPr lang="de-DE" sz="3200" kern="0" dirty="0">
              <a:solidFill>
                <a:schemeClr val="accent1"/>
              </a:solidFill>
            </a:endParaRPr>
          </a:p>
        </p:txBody>
      </p:sp>
      <p:sp>
        <p:nvSpPr>
          <p:cNvPr id="12" name="Geschweifte Klammer rechts 11">
            <a:extLst>
              <a:ext uri="{FF2B5EF4-FFF2-40B4-BE49-F238E27FC236}">
                <a16:creationId xmlns:a16="http://schemas.microsoft.com/office/drawing/2014/main" id="{964451D3-3179-DAAD-7364-29B60BC43CAA}"/>
              </a:ext>
            </a:extLst>
          </p:cNvPr>
          <p:cNvSpPr/>
          <p:nvPr/>
        </p:nvSpPr>
        <p:spPr>
          <a:xfrm>
            <a:off x="11118850" y="5130800"/>
            <a:ext cx="990600" cy="5562600"/>
          </a:xfrm>
          <a:prstGeom prst="righ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de-AT"/>
          </a:p>
        </p:txBody>
      </p:sp>
      <p:pic>
        <p:nvPicPr>
          <p:cNvPr id="8" name="Grafik 7">
            <a:extLst>
              <a:ext uri="{FF2B5EF4-FFF2-40B4-BE49-F238E27FC236}">
                <a16:creationId xmlns:a16="http://schemas.microsoft.com/office/drawing/2014/main" id="{B3A5F296-18A0-553C-2FDB-41CEAFFC1243}"/>
              </a:ext>
            </a:extLst>
          </p:cNvPr>
          <p:cNvPicPr>
            <a:picLocks noChangeAspect="1"/>
          </p:cNvPicPr>
          <p:nvPr/>
        </p:nvPicPr>
        <p:blipFill>
          <a:blip r:embed="rId3"/>
          <a:stretch>
            <a:fillRect/>
          </a:stretch>
        </p:blipFill>
        <p:spPr>
          <a:xfrm>
            <a:off x="11104880" y="1115708"/>
            <a:ext cx="1780875" cy="1780875"/>
          </a:xfrm>
          <a:prstGeom prst="rect">
            <a:avLst/>
          </a:prstGeom>
        </p:spPr>
      </p:pic>
    </p:spTree>
    <p:extLst>
      <p:ext uri="{BB962C8B-B14F-4D97-AF65-F5344CB8AC3E}">
        <p14:creationId xmlns:p14="http://schemas.microsoft.com/office/powerpoint/2010/main" val="1653141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AC1E8391-DBCA-8304-8453-F9E93DB19EF6}"/>
              </a:ext>
            </a:extLst>
          </p:cNvPr>
          <p:cNvPicPr>
            <a:picLocks noChangeAspect="1"/>
          </p:cNvPicPr>
          <p:nvPr/>
        </p:nvPicPr>
        <p:blipFill>
          <a:blip r:embed="rId2"/>
          <a:stretch>
            <a:fillRect/>
          </a:stretch>
        </p:blipFill>
        <p:spPr>
          <a:xfrm>
            <a:off x="10280650" y="428203"/>
            <a:ext cx="2374500" cy="2374500"/>
          </a:xfrm>
          <a:prstGeom prst="rect">
            <a:avLst/>
          </a:prstGeom>
        </p:spPr>
      </p:pic>
      <p:sp>
        <p:nvSpPr>
          <p:cNvPr id="2" name="Titel 1">
            <a:extLst>
              <a:ext uri="{FF2B5EF4-FFF2-40B4-BE49-F238E27FC236}">
                <a16:creationId xmlns:a16="http://schemas.microsoft.com/office/drawing/2014/main" id="{66698DD3-A2D2-B33A-FC56-3F67CC77EA0B}"/>
              </a:ext>
            </a:extLst>
          </p:cNvPr>
          <p:cNvSpPr>
            <a:spLocks noGrp="1"/>
          </p:cNvSpPr>
          <p:nvPr>
            <p:ph type="title"/>
          </p:nvPr>
        </p:nvSpPr>
        <p:spPr/>
        <p:txBody>
          <a:bodyPr/>
          <a:lstStyle/>
          <a:p>
            <a:r>
              <a:rPr lang="de-DE" dirty="0"/>
              <a:t>Legal </a:t>
            </a:r>
            <a:r>
              <a:rPr lang="de-DE" dirty="0" err="1"/>
              <a:t>Expenditures</a:t>
            </a:r>
            <a:endParaRPr lang="de-AT" dirty="0"/>
          </a:p>
        </p:txBody>
      </p:sp>
      <p:sp>
        <p:nvSpPr>
          <p:cNvPr id="3" name="Fußzeilenplatzhalter 2">
            <a:extLst>
              <a:ext uri="{FF2B5EF4-FFF2-40B4-BE49-F238E27FC236}">
                <a16:creationId xmlns:a16="http://schemas.microsoft.com/office/drawing/2014/main" id="{4EDA5EE4-48B2-6E89-6ED0-6E4E28D56403}"/>
              </a:ext>
            </a:extLst>
          </p:cNvPr>
          <p:cNvSpPr>
            <a:spLocks noGrp="1"/>
          </p:cNvSpPr>
          <p:nvPr>
            <p:ph type="ftr" sz="quarter" idx="10"/>
          </p:nvPr>
        </p:nvSpPr>
        <p:spPr/>
        <p:txBody>
          <a:bodyPr/>
          <a:lstStyle/>
          <a:p>
            <a:r>
              <a:rPr lang="en-US"/>
              <a:t>JUSTICE WITHOUT LITIGATION II - ECONOMIC PART</a:t>
            </a:r>
            <a:endParaRPr lang="de-DE"/>
          </a:p>
        </p:txBody>
      </p:sp>
      <p:sp>
        <p:nvSpPr>
          <p:cNvPr id="4" name="Datumsplatzhalter 3">
            <a:extLst>
              <a:ext uri="{FF2B5EF4-FFF2-40B4-BE49-F238E27FC236}">
                <a16:creationId xmlns:a16="http://schemas.microsoft.com/office/drawing/2014/main" id="{D1EBB5CB-9D92-0FBC-4140-4E7C455B4273}"/>
              </a:ext>
            </a:extLst>
          </p:cNvPr>
          <p:cNvSpPr>
            <a:spLocks noGrp="1"/>
          </p:cNvSpPr>
          <p:nvPr>
            <p:ph type="dt" sz="half" idx="11"/>
          </p:nvPr>
        </p:nvSpPr>
        <p:spPr/>
        <p:txBody>
          <a:bodyPr/>
          <a:lstStyle/>
          <a:p>
            <a:r>
              <a:rPr lang="de-DE"/>
              <a:t>28th November 2025 | Ljubljana</a:t>
            </a:r>
            <a:endParaRPr lang="en-US"/>
          </a:p>
        </p:txBody>
      </p:sp>
      <p:sp>
        <p:nvSpPr>
          <p:cNvPr id="5" name="Foliennummernplatzhalter 4">
            <a:extLst>
              <a:ext uri="{FF2B5EF4-FFF2-40B4-BE49-F238E27FC236}">
                <a16:creationId xmlns:a16="http://schemas.microsoft.com/office/drawing/2014/main" id="{9BF77D1B-3095-4603-96CE-57B95BA2895D}"/>
              </a:ext>
            </a:extLst>
          </p:cNvPr>
          <p:cNvSpPr>
            <a:spLocks noGrp="1"/>
          </p:cNvSpPr>
          <p:nvPr>
            <p:ph type="sldNum" sz="quarter" idx="12"/>
          </p:nvPr>
        </p:nvSpPr>
        <p:spPr/>
        <p:txBody>
          <a:bodyPr/>
          <a:lstStyle/>
          <a:p>
            <a:pPr marL="38100">
              <a:lnSpc>
                <a:spcPct val="100000"/>
              </a:lnSpc>
              <a:spcBef>
                <a:spcPts val="85"/>
              </a:spcBef>
            </a:pPr>
            <a:fld id="{81D60167-4931-47E6-BA6A-407CBD079E47}" type="slidenum">
              <a:rPr lang="de-DE" spc="15" smtClean="0"/>
              <a:t>9</a:t>
            </a:fld>
            <a:endParaRPr lang="de-DE" spc="15" dirty="0"/>
          </a:p>
        </p:txBody>
      </p:sp>
      <p:sp>
        <p:nvSpPr>
          <p:cNvPr id="8" name="Textplatzhalter 7">
            <a:extLst>
              <a:ext uri="{FF2B5EF4-FFF2-40B4-BE49-F238E27FC236}">
                <a16:creationId xmlns:a16="http://schemas.microsoft.com/office/drawing/2014/main" id="{EAEF5E40-EDF9-8BE9-FFD5-9023794A238C}"/>
              </a:ext>
            </a:extLst>
          </p:cNvPr>
          <p:cNvSpPr>
            <a:spLocks noGrp="1"/>
          </p:cNvSpPr>
          <p:nvPr>
            <p:ph type="body" sz="quarter" idx="15"/>
          </p:nvPr>
        </p:nvSpPr>
        <p:spPr/>
        <p:txBody>
          <a:bodyPr/>
          <a:lstStyle/>
          <a:p>
            <a:r>
              <a:rPr lang="de-DE" dirty="0"/>
              <a:t>Public </a:t>
            </a:r>
            <a:r>
              <a:rPr lang="de-DE" dirty="0" err="1"/>
              <a:t>Expenditures</a:t>
            </a:r>
            <a:endParaRPr lang="de-AT" dirty="0"/>
          </a:p>
        </p:txBody>
      </p:sp>
      <p:sp>
        <p:nvSpPr>
          <p:cNvPr id="9" name="Textplatzhalter 8">
            <a:extLst>
              <a:ext uri="{FF2B5EF4-FFF2-40B4-BE49-F238E27FC236}">
                <a16:creationId xmlns:a16="http://schemas.microsoft.com/office/drawing/2014/main" id="{84CC6B6D-4CD8-4FF5-C92F-12D8985787B8}"/>
              </a:ext>
            </a:extLst>
          </p:cNvPr>
          <p:cNvSpPr>
            <a:spLocks noGrp="1"/>
          </p:cNvSpPr>
          <p:nvPr>
            <p:ph type="body" sz="quarter" idx="16"/>
          </p:nvPr>
        </p:nvSpPr>
        <p:spPr/>
        <p:txBody>
          <a:bodyPr/>
          <a:lstStyle/>
          <a:p>
            <a:r>
              <a:rPr lang="de-DE" dirty="0"/>
              <a:t>Total </a:t>
            </a:r>
            <a:r>
              <a:rPr lang="de-DE" dirty="0" err="1"/>
              <a:t>Expenditures</a:t>
            </a:r>
            <a:endParaRPr lang="de-AT" dirty="0"/>
          </a:p>
        </p:txBody>
      </p:sp>
      <p:sp>
        <p:nvSpPr>
          <p:cNvPr id="10" name="Textplatzhalter 9">
            <a:extLst>
              <a:ext uri="{FF2B5EF4-FFF2-40B4-BE49-F238E27FC236}">
                <a16:creationId xmlns:a16="http://schemas.microsoft.com/office/drawing/2014/main" id="{1B4DD94F-D477-9C5F-000D-34FF6C795A00}"/>
              </a:ext>
            </a:extLst>
          </p:cNvPr>
          <p:cNvSpPr>
            <a:spLocks noGrp="1"/>
          </p:cNvSpPr>
          <p:nvPr>
            <p:ph type="body" sz="quarter" idx="17"/>
          </p:nvPr>
        </p:nvSpPr>
        <p:spPr/>
        <p:txBody>
          <a:bodyPr/>
          <a:lstStyle/>
          <a:p>
            <a:r>
              <a:rPr lang="de-DE" dirty="0"/>
              <a:t>in Relation </a:t>
            </a:r>
            <a:r>
              <a:rPr lang="de-DE" dirty="0" err="1"/>
              <a:t>to</a:t>
            </a:r>
            <a:r>
              <a:rPr lang="de-DE" dirty="0"/>
              <a:t> </a:t>
            </a:r>
            <a:r>
              <a:rPr lang="de-DE" dirty="0" err="1"/>
              <a:t>the</a:t>
            </a:r>
            <a:r>
              <a:rPr lang="de-DE" dirty="0"/>
              <a:t> Gross </a:t>
            </a:r>
            <a:r>
              <a:rPr lang="de-DE" dirty="0" err="1"/>
              <a:t>Domestic</a:t>
            </a:r>
            <a:r>
              <a:rPr lang="de-DE" dirty="0"/>
              <a:t> </a:t>
            </a:r>
            <a:r>
              <a:rPr lang="de-DE" dirty="0" err="1"/>
              <a:t>Product</a:t>
            </a:r>
            <a:endParaRPr lang="de-AT" dirty="0"/>
          </a:p>
        </p:txBody>
      </p:sp>
      <p:graphicFrame>
        <p:nvGraphicFramePr>
          <p:cNvPr id="11" name="Inhaltsplatzhalter 10">
            <a:extLst>
              <a:ext uri="{FF2B5EF4-FFF2-40B4-BE49-F238E27FC236}">
                <a16:creationId xmlns:a16="http://schemas.microsoft.com/office/drawing/2014/main" id="{9C57793C-DE38-416D-BBE5-F465BB043289}"/>
              </a:ext>
            </a:extLst>
          </p:cNvPr>
          <p:cNvGraphicFramePr>
            <a:graphicFrameLocks noGrp="1"/>
          </p:cNvGraphicFramePr>
          <p:nvPr>
            <p:ph sz="quarter" idx="13"/>
          </p:nvPr>
        </p:nvGraphicFramePr>
        <p:xfrm>
          <a:off x="1606550" y="4978400"/>
          <a:ext cx="7199313" cy="640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Inhaltsplatzhalter 11">
            <a:extLst>
              <a:ext uri="{FF2B5EF4-FFF2-40B4-BE49-F238E27FC236}">
                <a16:creationId xmlns:a16="http://schemas.microsoft.com/office/drawing/2014/main" id="{6402204C-CA4D-43FD-AE06-5A8140C5703D}"/>
              </a:ext>
            </a:extLst>
          </p:cNvPr>
          <p:cNvGraphicFramePr>
            <a:graphicFrameLocks noGrp="1"/>
          </p:cNvGraphicFramePr>
          <p:nvPr>
            <p:ph sz="quarter" idx="14"/>
            <p:extLst>
              <p:ext uri="{D42A27DB-BD31-4B8C-83A1-F6EECF244321}">
                <p14:modId xmlns:p14="http://schemas.microsoft.com/office/powerpoint/2010/main" val="337487094"/>
              </p:ext>
            </p:extLst>
          </p:nvPr>
        </p:nvGraphicFramePr>
        <p:xfrm>
          <a:off x="9899650" y="5016500"/>
          <a:ext cx="7199313" cy="63627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9663666"/>
      </p:ext>
    </p:extLst>
  </p:cSld>
  <p:clrMapOvr>
    <a:masterClrMapping/>
  </p:clrMapOvr>
</p:sld>
</file>

<file path=ppt/theme/theme1.xml><?xml version="1.0" encoding="utf-8"?>
<a:theme xmlns:a="http://schemas.openxmlformats.org/drawingml/2006/main" name="Office Theme">
  <a:themeElements>
    <a:clrScheme name="JuWiLi-2">
      <a:dk1>
        <a:sysClr val="windowText" lastClr="000000"/>
      </a:dk1>
      <a:lt1>
        <a:sysClr val="window" lastClr="FFFFFF"/>
      </a:lt1>
      <a:dk2>
        <a:srgbClr val="1F497D"/>
      </a:dk2>
      <a:lt2>
        <a:srgbClr val="EEECE1"/>
      </a:lt2>
      <a:accent1>
        <a:srgbClr val="A78A4C"/>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uWiLi-2">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JuWiLi-2">
    <a:dk1>
      <a:sysClr val="windowText" lastClr="000000"/>
    </a:dk1>
    <a:lt1>
      <a:sysClr val="window" lastClr="FFFFFF"/>
    </a:lt1>
    <a:dk2>
      <a:srgbClr val="1F497D"/>
    </a:dk2>
    <a:lt2>
      <a:srgbClr val="EEECE1"/>
    </a:lt2>
    <a:accent1>
      <a:srgbClr val="A78A4C"/>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uWiLi-2">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uWiLi-2">
    <a:dk1>
      <a:sysClr val="windowText" lastClr="000000"/>
    </a:dk1>
    <a:lt1>
      <a:sysClr val="window" lastClr="FFFFFF"/>
    </a:lt1>
    <a:dk2>
      <a:srgbClr val="1F497D"/>
    </a:dk2>
    <a:lt2>
      <a:srgbClr val="EEECE1"/>
    </a:lt2>
    <a:accent1>
      <a:srgbClr val="A78A4C"/>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uWiLi-2">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JuWiLi-2">
    <a:dk1>
      <a:sysClr val="windowText" lastClr="000000"/>
    </a:dk1>
    <a:lt1>
      <a:sysClr val="window" lastClr="FFFFFF"/>
    </a:lt1>
    <a:dk2>
      <a:srgbClr val="1F497D"/>
    </a:dk2>
    <a:lt2>
      <a:srgbClr val="EEECE1"/>
    </a:lt2>
    <a:accent1>
      <a:srgbClr val="A78A4C"/>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uWiLi-2">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JuWiLi-2">
    <a:dk1>
      <a:sysClr val="windowText" lastClr="000000"/>
    </a:dk1>
    <a:lt1>
      <a:sysClr val="window" lastClr="FFFFFF"/>
    </a:lt1>
    <a:dk2>
      <a:srgbClr val="1F497D"/>
    </a:dk2>
    <a:lt2>
      <a:srgbClr val="EEECE1"/>
    </a:lt2>
    <a:accent1>
      <a:srgbClr val="A78A4C"/>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uWiLi-2">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JuWiLi-2">
    <a:dk1>
      <a:sysClr val="windowText" lastClr="000000"/>
    </a:dk1>
    <a:lt1>
      <a:sysClr val="window" lastClr="FFFFFF"/>
    </a:lt1>
    <a:dk2>
      <a:srgbClr val="1F497D"/>
    </a:dk2>
    <a:lt2>
      <a:srgbClr val="EEECE1"/>
    </a:lt2>
    <a:accent1>
      <a:srgbClr val="A78A4C"/>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JuWiLi-2">
    <a:dk1>
      <a:sysClr val="windowText" lastClr="000000"/>
    </a:dk1>
    <a:lt1>
      <a:sysClr val="window" lastClr="FFFFFF"/>
    </a:lt1>
    <a:dk2>
      <a:srgbClr val="1F497D"/>
    </a:dk2>
    <a:lt2>
      <a:srgbClr val="EEECE1"/>
    </a:lt2>
    <a:accent1>
      <a:srgbClr val="A78A4C"/>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uWiLi-2">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JuWiLi-2">
    <a:dk1>
      <a:sysClr val="windowText" lastClr="000000"/>
    </a:dk1>
    <a:lt1>
      <a:sysClr val="window" lastClr="FFFFFF"/>
    </a:lt1>
    <a:dk2>
      <a:srgbClr val="1F497D"/>
    </a:dk2>
    <a:lt2>
      <a:srgbClr val="EEECE1"/>
    </a:lt2>
    <a:accent1>
      <a:srgbClr val="A78A4C"/>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uWiLi-2">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JuWiLi-2">
    <a:dk1>
      <a:sysClr val="windowText" lastClr="000000"/>
    </a:dk1>
    <a:lt1>
      <a:sysClr val="window" lastClr="FFFFFF"/>
    </a:lt1>
    <a:dk2>
      <a:srgbClr val="1F497D"/>
    </a:dk2>
    <a:lt2>
      <a:srgbClr val="EEECE1"/>
    </a:lt2>
    <a:accent1>
      <a:srgbClr val="A78A4C"/>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uWiLi-2">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JuWiLi-2">
    <a:dk1>
      <a:sysClr val="windowText" lastClr="000000"/>
    </a:dk1>
    <a:lt1>
      <a:sysClr val="window" lastClr="FFFFFF"/>
    </a:lt1>
    <a:dk2>
      <a:srgbClr val="1F497D"/>
    </a:dk2>
    <a:lt2>
      <a:srgbClr val="EEECE1"/>
    </a:lt2>
    <a:accent1>
      <a:srgbClr val="A78A4C"/>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JuWiLi-2">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4254</Words>
  <Application>Microsoft Office PowerPoint</Application>
  <PresentationFormat>Benutzerdefiniert</PresentationFormat>
  <Paragraphs>540</Paragraphs>
  <Slides>24</Slides>
  <Notes>23</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24</vt:i4>
      </vt:variant>
    </vt:vector>
  </HeadingPairs>
  <TitlesOfParts>
    <vt:vector size="34" baseType="lpstr">
      <vt:lpstr>Arial</vt:lpstr>
      <vt:lpstr>Calibri</vt:lpstr>
      <vt:lpstr>HelveticaNeue-Light</vt:lpstr>
      <vt:lpstr>Open Sans</vt:lpstr>
      <vt:lpstr>Open Sans Extrabold</vt:lpstr>
      <vt:lpstr>Open Sans Light</vt:lpstr>
      <vt:lpstr>OpenSans-Semibold</vt:lpstr>
      <vt:lpstr>Symbol</vt:lpstr>
      <vt:lpstr>Wingdings</vt:lpstr>
      <vt:lpstr>Office Theme</vt:lpstr>
      <vt:lpstr>Justice Without Litigation for Europe II</vt:lpstr>
      <vt:lpstr>Conditions for outsourcing</vt:lpstr>
      <vt:lpstr>Jjustice Without Litigation II</vt:lpstr>
      <vt:lpstr>Research Dimensions and Structure</vt:lpstr>
      <vt:lpstr>Geographic Area </vt:lpstr>
      <vt:lpstr>Proceedings</vt:lpstr>
      <vt:lpstr>Proceedings - Indicators</vt:lpstr>
      <vt:lpstr>Proceedings - Indicators</vt:lpstr>
      <vt:lpstr>Legal Expenditures</vt:lpstr>
      <vt:lpstr>Efficiency</vt:lpstr>
      <vt:lpstr>Accessibility</vt:lpstr>
      <vt:lpstr>Accessibility</vt:lpstr>
      <vt:lpstr>Accessibility</vt:lpstr>
      <vt:lpstr>Accessibility</vt:lpstr>
      <vt:lpstr>PowerPoint-Präsentation</vt:lpstr>
      <vt:lpstr>Project Summary</vt:lpstr>
      <vt:lpstr>Project summary</vt:lpstr>
      <vt:lpstr>Economic analysis</vt:lpstr>
      <vt:lpstr>Geographic Area </vt:lpstr>
      <vt:lpstr>Efficiency / Quality</vt:lpstr>
      <vt:lpstr>PowerPoint-Präsentation</vt:lpstr>
      <vt:lpstr>Court Costs</vt:lpstr>
      <vt:lpstr>Whole justice system</vt:lpstr>
      <vt:lpstr>Accessibility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Anastasia Yakunina</dc:creator>
  <cp:lastModifiedBy>Helmut Berrer</cp:lastModifiedBy>
  <cp:revision>205</cp:revision>
  <cp:lastPrinted>2025-01-23T19:13:04Z</cp:lastPrinted>
  <dcterms:created xsi:type="dcterms:W3CDTF">2025-01-10T09:51:37Z</dcterms:created>
  <dcterms:modified xsi:type="dcterms:W3CDTF">2025-11-28T06:56:40Z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2025-01-10T00:00:00Z</vt:filetime>
  </property>
  <property fmtid="{D5CDD505-2E9C-101B-9397-08002B2CF9AE}" pid="3" name="Creator">
    <vt:lpwstr>Adobe InDesign 20.0 (Macintosh)</vt:lpwstr>
  </property>
  <property fmtid="{D5CDD505-2E9C-101B-9397-08002B2CF9AE}" pid="4" name="LastSaved">
    <vt:filetime>2025-01-10T00:00:00Z</vt:filetime>
  </property>
</Properties>
</file>