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8" r:id="rId2"/>
    <p:sldId id="266" r:id="rId3"/>
    <p:sldId id="288" r:id="rId4"/>
    <p:sldId id="290" r:id="rId5"/>
    <p:sldId id="292" r:id="rId6"/>
    <p:sldId id="291" r:id="rId7"/>
    <p:sldId id="287" r:id="rId8"/>
  </p:sldIdLst>
  <p:sldSz cx="20104100" cy="12852400"/>
  <p:notesSz cx="20104100" cy="12852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D26988-7EEF-496E-9AAF-E7590F5B21D1}" v="2" dt="2025-07-10T14:16:51.80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/>
    <p:restoredTop sz="94676"/>
  </p:normalViewPr>
  <p:slideViewPr>
    <p:cSldViewPr>
      <p:cViewPr varScale="1">
        <p:scale>
          <a:sx n="34" d="100"/>
          <a:sy n="34" d="100"/>
        </p:scale>
        <p:origin x="1266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E612-2ACC-2B4C-8D7E-B1A06C312D32}" type="datetimeFigureOut">
              <a:t>26.11.2025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606550"/>
            <a:ext cx="6784975" cy="4337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009775" y="6184900"/>
            <a:ext cx="16084550" cy="5060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1387138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A7488-92E1-AF4C-A146-36BD0925131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982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984244"/>
            <a:ext cx="17088486" cy="2699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197344"/>
            <a:ext cx="14072870" cy="321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1112" y="1399683"/>
            <a:ext cx="11681460" cy="1282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1112" y="2342062"/>
            <a:ext cx="13275944" cy="7105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642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1952732"/>
            <a:ext cx="4623943" cy="642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80607" y="0"/>
            <a:ext cx="19424015" cy="12167235"/>
            <a:chOff x="680607" y="0"/>
            <a:chExt cx="19424015" cy="12167235"/>
          </a:xfrm>
        </p:grpSpPr>
        <p:sp>
          <p:nvSpPr>
            <p:cNvPr id="3" name="object 3"/>
            <p:cNvSpPr/>
            <p:nvPr/>
          </p:nvSpPr>
          <p:spPr>
            <a:xfrm>
              <a:off x="680607" y="680607"/>
              <a:ext cx="18743295" cy="11487150"/>
            </a:xfrm>
            <a:custGeom>
              <a:avLst/>
              <a:gdLst/>
              <a:ahLst/>
              <a:cxnLst/>
              <a:rect l="l" t="t" r="r" b="b"/>
              <a:pathLst>
                <a:path w="18743295" h="11487150">
                  <a:moveTo>
                    <a:pt x="18742884" y="0"/>
                  </a:moveTo>
                  <a:lnTo>
                    <a:pt x="0" y="0"/>
                  </a:lnTo>
                  <a:lnTo>
                    <a:pt x="0" y="11486561"/>
                  </a:lnTo>
                  <a:lnTo>
                    <a:pt x="15769153" y="11486561"/>
                  </a:lnTo>
                  <a:lnTo>
                    <a:pt x="15817367" y="11486178"/>
                  </a:lnTo>
                  <a:lnTo>
                    <a:pt x="15865395" y="11485033"/>
                  </a:lnTo>
                  <a:lnTo>
                    <a:pt x="15913233" y="11483132"/>
                  </a:lnTo>
                  <a:lnTo>
                    <a:pt x="15960874" y="11480480"/>
                  </a:lnTo>
                  <a:lnTo>
                    <a:pt x="16008313" y="11477083"/>
                  </a:lnTo>
                  <a:lnTo>
                    <a:pt x="16055543" y="11472948"/>
                  </a:lnTo>
                  <a:lnTo>
                    <a:pt x="16102560" y="11468079"/>
                  </a:lnTo>
                  <a:lnTo>
                    <a:pt x="16149357" y="11462483"/>
                  </a:lnTo>
                  <a:lnTo>
                    <a:pt x="16195928" y="11456165"/>
                  </a:lnTo>
                  <a:lnTo>
                    <a:pt x="16242268" y="11449132"/>
                  </a:lnTo>
                  <a:lnTo>
                    <a:pt x="16288371" y="11441388"/>
                  </a:lnTo>
                  <a:lnTo>
                    <a:pt x="16334231" y="11432940"/>
                  </a:lnTo>
                  <a:lnTo>
                    <a:pt x="16379843" y="11423793"/>
                  </a:lnTo>
                  <a:lnTo>
                    <a:pt x="16425201" y="11413954"/>
                  </a:lnTo>
                  <a:lnTo>
                    <a:pt x="16470298" y="11403427"/>
                  </a:lnTo>
                  <a:lnTo>
                    <a:pt x="16515129" y="11392220"/>
                  </a:lnTo>
                  <a:lnTo>
                    <a:pt x="16559689" y="11380336"/>
                  </a:lnTo>
                  <a:lnTo>
                    <a:pt x="16603971" y="11367783"/>
                  </a:lnTo>
                  <a:lnTo>
                    <a:pt x="16647970" y="11354566"/>
                  </a:lnTo>
                  <a:lnTo>
                    <a:pt x="16691681" y="11340691"/>
                  </a:lnTo>
                  <a:lnTo>
                    <a:pt x="16735096" y="11326164"/>
                  </a:lnTo>
                  <a:lnTo>
                    <a:pt x="16778211" y="11310989"/>
                  </a:lnTo>
                  <a:lnTo>
                    <a:pt x="16821020" y="11295174"/>
                  </a:lnTo>
                  <a:lnTo>
                    <a:pt x="16863517" y="11278724"/>
                  </a:lnTo>
                  <a:lnTo>
                    <a:pt x="16905695" y="11261644"/>
                  </a:lnTo>
                  <a:lnTo>
                    <a:pt x="16947551" y="11243941"/>
                  </a:lnTo>
                  <a:lnTo>
                    <a:pt x="16989077" y="11225620"/>
                  </a:lnTo>
                  <a:lnTo>
                    <a:pt x="17030268" y="11206687"/>
                  </a:lnTo>
                  <a:lnTo>
                    <a:pt x="17071118" y="11187148"/>
                  </a:lnTo>
                  <a:lnTo>
                    <a:pt x="17111621" y="11167008"/>
                  </a:lnTo>
                  <a:lnTo>
                    <a:pt x="17151772" y="11146274"/>
                  </a:lnTo>
                  <a:lnTo>
                    <a:pt x="17191565" y="11124950"/>
                  </a:lnTo>
                  <a:lnTo>
                    <a:pt x="17230994" y="11103044"/>
                  </a:lnTo>
                  <a:lnTo>
                    <a:pt x="17270053" y="11080560"/>
                  </a:lnTo>
                  <a:lnTo>
                    <a:pt x="17308736" y="11057504"/>
                  </a:lnTo>
                  <a:lnTo>
                    <a:pt x="17347039" y="11033882"/>
                  </a:lnTo>
                  <a:lnTo>
                    <a:pt x="17384954" y="11009700"/>
                  </a:lnTo>
                  <a:lnTo>
                    <a:pt x="17422476" y="10984964"/>
                  </a:lnTo>
                  <a:lnTo>
                    <a:pt x="17459600" y="10959680"/>
                  </a:lnTo>
                  <a:lnTo>
                    <a:pt x="17496320" y="10933852"/>
                  </a:lnTo>
                  <a:lnTo>
                    <a:pt x="17532629" y="10907488"/>
                  </a:lnTo>
                  <a:lnTo>
                    <a:pt x="17568523" y="10880592"/>
                  </a:lnTo>
                  <a:lnTo>
                    <a:pt x="17603995" y="10853171"/>
                  </a:lnTo>
                  <a:lnTo>
                    <a:pt x="17639040" y="10825230"/>
                  </a:lnTo>
                  <a:lnTo>
                    <a:pt x="17673651" y="10796775"/>
                  </a:lnTo>
                  <a:lnTo>
                    <a:pt x="17707823" y="10767812"/>
                  </a:lnTo>
                  <a:lnTo>
                    <a:pt x="17741551" y="10738346"/>
                  </a:lnTo>
                  <a:lnTo>
                    <a:pt x="17774828" y="10708384"/>
                  </a:lnTo>
                  <a:lnTo>
                    <a:pt x="17807649" y="10677931"/>
                  </a:lnTo>
                  <a:lnTo>
                    <a:pt x="17840008" y="10646993"/>
                  </a:lnTo>
                  <a:lnTo>
                    <a:pt x="17871899" y="10615575"/>
                  </a:lnTo>
                  <a:lnTo>
                    <a:pt x="17903317" y="10583684"/>
                  </a:lnTo>
                  <a:lnTo>
                    <a:pt x="17934255" y="10551326"/>
                  </a:lnTo>
                  <a:lnTo>
                    <a:pt x="17964708" y="10518505"/>
                  </a:lnTo>
                  <a:lnTo>
                    <a:pt x="17994670" y="10485227"/>
                  </a:lnTo>
                  <a:lnTo>
                    <a:pt x="18024135" y="10451500"/>
                  </a:lnTo>
                  <a:lnTo>
                    <a:pt x="18053099" y="10417327"/>
                  </a:lnTo>
                  <a:lnTo>
                    <a:pt x="18081554" y="10382716"/>
                  </a:lnTo>
                  <a:lnTo>
                    <a:pt x="18109494" y="10347671"/>
                  </a:lnTo>
                  <a:lnTo>
                    <a:pt x="18136916" y="10312199"/>
                  </a:lnTo>
                  <a:lnTo>
                    <a:pt x="18163811" y="10276306"/>
                  </a:lnTo>
                  <a:lnTo>
                    <a:pt x="18190176" y="10239996"/>
                  </a:lnTo>
                  <a:lnTo>
                    <a:pt x="18216003" y="10203277"/>
                  </a:lnTo>
                  <a:lnTo>
                    <a:pt x="18241288" y="10166153"/>
                  </a:lnTo>
                  <a:lnTo>
                    <a:pt x="18266024" y="10128630"/>
                  </a:lnTo>
                  <a:lnTo>
                    <a:pt x="18290206" y="10090715"/>
                  </a:lnTo>
                  <a:lnTo>
                    <a:pt x="18313827" y="10052413"/>
                  </a:lnTo>
                  <a:lnTo>
                    <a:pt x="18336883" y="10013729"/>
                  </a:lnTo>
                  <a:lnTo>
                    <a:pt x="18359367" y="9974670"/>
                  </a:lnTo>
                  <a:lnTo>
                    <a:pt x="18381274" y="9935241"/>
                  </a:lnTo>
                  <a:lnTo>
                    <a:pt x="18402597" y="9895448"/>
                  </a:lnTo>
                  <a:lnTo>
                    <a:pt x="18423332" y="9855297"/>
                  </a:lnTo>
                  <a:lnTo>
                    <a:pt x="18443472" y="9814794"/>
                  </a:lnTo>
                  <a:lnTo>
                    <a:pt x="18463011" y="9773944"/>
                  </a:lnTo>
                  <a:lnTo>
                    <a:pt x="18481944" y="9732753"/>
                  </a:lnTo>
                  <a:lnTo>
                    <a:pt x="18500265" y="9691227"/>
                  </a:lnTo>
                  <a:lnTo>
                    <a:pt x="18517968" y="9649372"/>
                  </a:lnTo>
                  <a:lnTo>
                    <a:pt x="18535048" y="9607193"/>
                  </a:lnTo>
                  <a:lnTo>
                    <a:pt x="18551498" y="9564696"/>
                  </a:lnTo>
                  <a:lnTo>
                    <a:pt x="18567313" y="9521888"/>
                  </a:lnTo>
                  <a:lnTo>
                    <a:pt x="18582487" y="9478773"/>
                  </a:lnTo>
                  <a:lnTo>
                    <a:pt x="18597015" y="9435357"/>
                  </a:lnTo>
                  <a:lnTo>
                    <a:pt x="18610890" y="9391647"/>
                  </a:lnTo>
                  <a:lnTo>
                    <a:pt x="18624107" y="9347648"/>
                  </a:lnTo>
                  <a:lnTo>
                    <a:pt x="18636660" y="9303365"/>
                  </a:lnTo>
                  <a:lnTo>
                    <a:pt x="18648543" y="9258806"/>
                  </a:lnTo>
                  <a:lnTo>
                    <a:pt x="18659751" y="9213974"/>
                  </a:lnTo>
                  <a:lnTo>
                    <a:pt x="18670277" y="9168877"/>
                  </a:lnTo>
                  <a:lnTo>
                    <a:pt x="18680117" y="9123520"/>
                  </a:lnTo>
                  <a:lnTo>
                    <a:pt x="18689264" y="9077908"/>
                  </a:lnTo>
                  <a:lnTo>
                    <a:pt x="18697712" y="9032048"/>
                  </a:lnTo>
                  <a:lnTo>
                    <a:pt x="18705455" y="8985945"/>
                  </a:lnTo>
                  <a:lnTo>
                    <a:pt x="18712489" y="8939604"/>
                  </a:lnTo>
                  <a:lnTo>
                    <a:pt x="18718807" y="8893033"/>
                  </a:lnTo>
                  <a:lnTo>
                    <a:pt x="18724403" y="8846236"/>
                  </a:lnTo>
                  <a:lnTo>
                    <a:pt x="18729271" y="8799220"/>
                  </a:lnTo>
                  <a:lnTo>
                    <a:pt x="18733407" y="8751989"/>
                  </a:lnTo>
                  <a:lnTo>
                    <a:pt x="18736803" y="8704550"/>
                  </a:lnTo>
                  <a:lnTo>
                    <a:pt x="18739455" y="8656909"/>
                  </a:lnTo>
                  <a:lnTo>
                    <a:pt x="18741356" y="8609072"/>
                  </a:lnTo>
                  <a:lnTo>
                    <a:pt x="18742501" y="8561043"/>
                  </a:lnTo>
                  <a:lnTo>
                    <a:pt x="18742884" y="8512829"/>
                  </a:lnTo>
                  <a:lnTo>
                    <a:pt x="18742884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8244434" y="2518256"/>
              <a:ext cx="3615690" cy="1275080"/>
            </a:xfrm>
            <a:custGeom>
              <a:avLst/>
              <a:gdLst/>
              <a:ahLst/>
              <a:cxnLst/>
              <a:rect l="l" t="t" r="r" b="b"/>
              <a:pathLst>
                <a:path w="3615690" h="1275079">
                  <a:moveTo>
                    <a:pt x="1020140" y="1193"/>
                  </a:moveTo>
                  <a:lnTo>
                    <a:pt x="128168" y="1193"/>
                  </a:lnTo>
                  <a:lnTo>
                    <a:pt x="128168" y="133286"/>
                  </a:lnTo>
                  <a:lnTo>
                    <a:pt x="1020140" y="133286"/>
                  </a:lnTo>
                  <a:lnTo>
                    <a:pt x="1020140" y="1193"/>
                  </a:lnTo>
                  <a:close/>
                </a:path>
                <a:path w="3615690" h="1275079">
                  <a:moveTo>
                    <a:pt x="1020203" y="268173"/>
                  </a:moveTo>
                  <a:lnTo>
                    <a:pt x="891997" y="268173"/>
                  </a:lnTo>
                  <a:lnTo>
                    <a:pt x="891997" y="764501"/>
                  </a:lnTo>
                  <a:lnTo>
                    <a:pt x="888796" y="814044"/>
                  </a:lnTo>
                  <a:lnTo>
                    <a:pt x="879449" y="861695"/>
                  </a:lnTo>
                  <a:lnTo>
                    <a:pt x="864362" y="907034"/>
                  </a:lnTo>
                  <a:lnTo>
                    <a:pt x="843953" y="949667"/>
                  </a:lnTo>
                  <a:lnTo>
                    <a:pt x="818616" y="989203"/>
                  </a:lnTo>
                  <a:lnTo>
                    <a:pt x="788746" y="1025245"/>
                  </a:lnTo>
                  <a:lnTo>
                    <a:pt x="754773" y="1057389"/>
                  </a:lnTo>
                  <a:lnTo>
                    <a:pt x="754773" y="268173"/>
                  </a:lnTo>
                  <a:lnTo>
                    <a:pt x="622617" y="268173"/>
                  </a:lnTo>
                  <a:lnTo>
                    <a:pt x="622617" y="1129423"/>
                  </a:lnTo>
                  <a:lnTo>
                    <a:pt x="595541" y="1136726"/>
                  </a:lnTo>
                  <a:lnTo>
                    <a:pt x="567690" y="1142034"/>
                  </a:lnTo>
                  <a:lnTo>
                    <a:pt x="539178" y="1145273"/>
                  </a:lnTo>
                  <a:lnTo>
                    <a:pt x="510082" y="1146378"/>
                  </a:lnTo>
                  <a:lnTo>
                    <a:pt x="462241" y="1143393"/>
                  </a:lnTo>
                  <a:lnTo>
                    <a:pt x="416153" y="1134694"/>
                  </a:lnTo>
                  <a:lnTo>
                    <a:pt x="372186" y="1120635"/>
                  </a:lnTo>
                  <a:lnTo>
                    <a:pt x="330695" y="1101572"/>
                  </a:lnTo>
                  <a:lnTo>
                    <a:pt x="292049" y="1077861"/>
                  </a:lnTo>
                  <a:lnTo>
                    <a:pt x="256590" y="1049883"/>
                  </a:lnTo>
                  <a:lnTo>
                    <a:pt x="224688" y="1017981"/>
                  </a:lnTo>
                  <a:lnTo>
                    <a:pt x="196697" y="982522"/>
                  </a:lnTo>
                  <a:lnTo>
                    <a:pt x="172999" y="943876"/>
                  </a:lnTo>
                  <a:lnTo>
                    <a:pt x="153936" y="902385"/>
                  </a:lnTo>
                  <a:lnTo>
                    <a:pt x="139865" y="858418"/>
                  </a:lnTo>
                  <a:lnTo>
                    <a:pt x="131165" y="812330"/>
                  </a:lnTo>
                  <a:lnTo>
                    <a:pt x="128181" y="764501"/>
                  </a:lnTo>
                  <a:lnTo>
                    <a:pt x="128181" y="741464"/>
                  </a:lnTo>
                  <a:lnTo>
                    <a:pt x="0" y="741464"/>
                  </a:lnTo>
                  <a:lnTo>
                    <a:pt x="0" y="764501"/>
                  </a:lnTo>
                  <a:lnTo>
                    <a:pt x="2336" y="813549"/>
                  </a:lnTo>
                  <a:lnTo>
                    <a:pt x="9207" y="861301"/>
                  </a:lnTo>
                  <a:lnTo>
                    <a:pt x="20408" y="907529"/>
                  </a:lnTo>
                  <a:lnTo>
                    <a:pt x="35712" y="952030"/>
                  </a:lnTo>
                  <a:lnTo>
                    <a:pt x="54889" y="994575"/>
                  </a:lnTo>
                  <a:lnTo>
                    <a:pt x="77749" y="1034961"/>
                  </a:lnTo>
                  <a:lnTo>
                    <a:pt x="104076" y="1072959"/>
                  </a:lnTo>
                  <a:lnTo>
                    <a:pt x="133642" y="1108367"/>
                  </a:lnTo>
                  <a:lnTo>
                    <a:pt x="166230" y="1140955"/>
                  </a:lnTo>
                  <a:lnTo>
                    <a:pt x="201625" y="1170520"/>
                  </a:lnTo>
                  <a:lnTo>
                    <a:pt x="239623" y="1196848"/>
                  </a:lnTo>
                  <a:lnTo>
                    <a:pt x="280009" y="1219708"/>
                  </a:lnTo>
                  <a:lnTo>
                    <a:pt x="322554" y="1238897"/>
                  </a:lnTo>
                  <a:lnTo>
                    <a:pt x="367042" y="1254201"/>
                  </a:lnTo>
                  <a:lnTo>
                    <a:pt x="413270" y="1265402"/>
                  </a:lnTo>
                  <a:lnTo>
                    <a:pt x="461022" y="1272273"/>
                  </a:lnTo>
                  <a:lnTo>
                    <a:pt x="510082" y="1274610"/>
                  </a:lnTo>
                  <a:lnTo>
                    <a:pt x="559142" y="1272273"/>
                  </a:lnTo>
                  <a:lnTo>
                    <a:pt x="606894" y="1265402"/>
                  </a:lnTo>
                  <a:lnTo>
                    <a:pt x="653122" y="1254201"/>
                  </a:lnTo>
                  <a:lnTo>
                    <a:pt x="697623" y="1238897"/>
                  </a:lnTo>
                  <a:lnTo>
                    <a:pt x="740168" y="1219708"/>
                  </a:lnTo>
                  <a:lnTo>
                    <a:pt x="780554" y="1196848"/>
                  </a:lnTo>
                  <a:lnTo>
                    <a:pt x="818553" y="1170520"/>
                  </a:lnTo>
                  <a:lnTo>
                    <a:pt x="853960" y="1140955"/>
                  </a:lnTo>
                  <a:lnTo>
                    <a:pt x="886548" y="1108367"/>
                  </a:lnTo>
                  <a:lnTo>
                    <a:pt x="916114" y="1072959"/>
                  </a:lnTo>
                  <a:lnTo>
                    <a:pt x="942441" y="1034961"/>
                  </a:lnTo>
                  <a:lnTo>
                    <a:pt x="965301" y="994575"/>
                  </a:lnTo>
                  <a:lnTo>
                    <a:pt x="984491" y="952030"/>
                  </a:lnTo>
                  <a:lnTo>
                    <a:pt x="999794" y="907529"/>
                  </a:lnTo>
                  <a:lnTo>
                    <a:pt x="1010983" y="861301"/>
                  </a:lnTo>
                  <a:lnTo>
                    <a:pt x="1017854" y="813549"/>
                  </a:lnTo>
                  <a:lnTo>
                    <a:pt x="1020203" y="764501"/>
                  </a:lnTo>
                  <a:lnTo>
                    <a:pt x="1020203" y="268173"/>
                  </a:lnTo>
                  <a:close/>
                </a:path>
                <a:path w="3615690" h="1275079">
                  <a:moveTo>
                    <a:pt x="1608823" y="4635"/>
                  </a:moveTo>
                  <a:lnTo>
                    <a:pt x="1521739" y="4635"/>
                  </a:lnTo>
                  <a:lnTo>
                    <a:pt x="1521739" y="302983"/>
                  </a:lnTo>
                  <a:lnTo>
                    <a:pt x="1521167" y="317576"/>
                  </a:lnTo>
                  <a:lnTo>
                    <a:pt x="1507147" y="353187"/>
                  </a:lnTo>
                  <a:lnTo>
                    <a:pt x="1481797" y="360527"/>
                  </a:lnTo>
                  <a:lnTo>
                    <a:pt x="1475689" y="360527"/>
                  </a:lnTo>
                  <a:lnTo>
                    <a:pt x="1469974" y="359943"/>
                  </a:lnTo>
                  <a:lnTo>
                    <a:pt x="1449793" y="355904"/>
                  </a:lnTo>
                  <a:lnTo>
                    <a:pt x="1449793" y="423570"/>
                  </a:lnTo>
                  <a:lnTo>
                    <a:pt x="1460576" y="425602"/>
                  </a:lnTo>
                  <a:lnTo>
                    <a:pt x="1471663" y="427050"/>
                  </a:lnTo>
                  <a:lnTo>
                    <a:pt x="1483067" y="427913"/>
                  </a:lnTo>
                  <a:lnTo>
                    <a:pt x="1494751" y="428205"/>
                  </a:lnTo>
                  <a:lnTo>
                    <a:pt x="1521498" y="426097"/>
                  </a:lnTo>
                  <a:lnTo>
                    <a:pt x="1564271" y="409295"/>
                  </a:lnTo>
                  <a:lnTo>
                    <a:pt x="1592795" y="375780"/>
                  </a:lnTo>
                  <a:lnTo>
                    <a:pt x="1607045" y="326224"/>
                  </a:lnTo>
                  <a:lnTo>
                    <a:pt x="1608823" y="295465"/>
                  </a:lnTo>
                  <a:lnTo>
                    <a:pt x="1608823" y="4635"/>
                  </a:lnTo>
                  <a:close/>
                </a:path>
                <a:path w="3615690" h="1275079">
                  <a:moveTo>
                    <a:pt x="1621370" y="1247076"/>
                  </a:moveTo>
                  <a:lnTo>
                    <a:pt x="1471676" y="1247076"/>
                  </a:lnTo>
                  <a:lnTo>
                    <a:pt x="1471676" y="953706"/>
                  </a:lnTo>
                  <a:lnTo>
                    <a:pt x="1449781" y="953706"/>
                  </a:lnTo>
                  <a:lnTo>
                    <a:pt x="1449781" y="1247076"/>
                  </a:lnTo>
                  <a:lnTo>
                    <a:pt x="1449781" y="1267396"/>
                  </a:lnTo>
                  <a:lnTo>
                    <a:pt x="1621370" y="1267396"/>
                  </a:lnTo>
                  <a:lnTo>
                    <a:pt x="1621370" y="1247076"/>
                  </a:lnTo>
                  <a:close/>
                </a:path>
                <a:path w="3615690" h="1275079">
                  <a:moveTo>
                    <a:pt x="1697380" y="953401"/>
                  </a:moveTo>
                  <a:lnTo>
                    <a:pt x="1675485" y="953401"/>
                  </a:lnTo>
                  <a:lnTo>
                    <a:pt x="1675485" y="1267396"/>
                  </a:lnTo>
                  <a:lnTo>
                    <a:pt x="1697380" y="1267396"/>
                  </a:lnTo>
                  <a:lnTo>
                    <a:pt x="1697380" y="953401"/>
                  </a:lnTo>
                  <a:close/>
                </a:path>
                <a:path w="3615690" h="1275079">
                  <a:moveTo>
                    <a:pt x="1840636" y="495134"/>
                  </a:moveTo>
                  <a:lnTo>
                    <a:pt x="1788795" y="495134"/>
                  </a:lnTo>
                  <a:lnTo>
                    <a:pt x="1738693" y="699871"/>
                  </a:lnTo>
                  <a:lnTo>
                    <a:pt x="1734273" y="720407"/>
                  </a:lnTo>
                  <a:lnTo>
                    <a:pt x="1730984" y="738860"/>
                  </a:lnTo>
                  <a:lnTo>
                    <a:pt x="1728812" y="755205"/>
                  </a:lnTo>
                  <a:lnTo>
                    <a:pt x="1724685" y="731405"/>
                  </a:lnTo>
                  <a:lnTo>
                    <a:pt x="1720684" y="710755"/>
                  </a:lnTo>
                  <a:lnTo>
                    <a:pt x="1716786" y="693280"/>
                  </a:lnTo>
                  <a:lnTo>
                    <a:pt x="1712988" y="678954"/>
                  </a:lnTo>
                  <a:lnTo>
                    <a:pt x="1660702" y="495134"/>
                  </a:lnTo>
                  <a:lnTo>
                    <a:pt x="1609928" y="495134"/>
                  </a:lnTo>
                  <a:lnTo>
                    <a:pt x="1558937" y="678103"/>
                  </a:lnTo>
                  <a:lnTo>
                    <a:pt x="1546225" y="735939"/>
                  </a:lnTo>
                  <a:lnTo>
                    <a:pt x="1543291" y="755205"/>
                  </a:lnTo>
                  <a:lnTo>
                    <a:pt x="1540662" y="737768"/>
                  </a:lnTo>
                  <a:lnTo>
                    <a:pt x="1537284" y="719035"/>
                  </a:lnTo>
                  <a:lnTo>
                    <a:pt x="1533169" y="699008"/>
                  </a:lnTo>
                  <a:lnTo>
                    <a:pt x="1528318" y="677697"/>
                  </a:lnTo>
                  <a:lnTo>
                    <a:pt x="1483525" y="495134"/>
                  </a:lnTo>
                  <a:lnTo>
                    <a:pt x="1431239" y="495134"/>
                  </a:lnTo>
                  <a:lnTo>
                    <a:pt x="1472374" y="651573"/>
                  </a:lnTo>
                  <a:lnTo>
                    <a:pt x="1512887" y="808355"/>
                  </a:lnTo>
                  <a:lnTo>
                    <a:pt x="1568551" y="808355"/>
                  </a:lnTo>
                  <a:lnTo>
                    <a:pt x="1622120" y="616369"/>
                  </a:lnTo>
                  <a:lnTo>
                    <a:pt x="1626146" y="600062"/>
                  </a:lnTo>
                  <a:lnTo>
                    <a:pt x="1632597" y="570026"/>
                  </a:lnTo>
                  <a:lnTo>
                    <a:pt x="1635417" y="554266"/>
                  </a:lnTo>
                  <a:lnTo>
                    <a:pt x="1636217" y="559650"/>
                  </a:lnTo>
                  <a:lnTo>
                    <a:pt x="1639316" y="575678"/>
                  </a:lnTo>
                  <a:lnTo>
                    <a:pt x="1644091" y="597154"/>
                  </a:lnTo>
                  <a:lnTo>
                    <a:pt x="1648383" y="614794"/>
                  </a:lnTo>
                  <a:lnTo>
                    <a:pt x="1703311" y="808355"/>
                  </a:lnTo>
                  <a:lnTo>
                    <a:pt x="1759026" y="808355"/>
                  </a:lnTo>
                  <a:lnTo>
                    <a:pt x="1840636" y="495134"/>
                  </a:lnTo>
                  <a:close/>
                </a:path>
                <a:path w="3615690" h="1275079">
                  <a:moveTo>
                    <a:pt x="1936191" y="495160"/>
                  </a:moveTo>
                  <a:lnTo>
                    <a:pt x="1884984" y="495160"/>
                  </a:lnTo>
                  <a:lnTo>
                    <a:pt x="1884984" y="808393"/>
                  </a:lnTo>
                  <a:lnTo>
                    <a:pt x="1936191" y="808393"/>
                  </a:lnTo>
                  <a:lnTo>
                    <a:pt x="1936191" y="495160"/>
                  </a:lnTo>
                  <a:close/>
                </a:path>
                <a:path w="3615690" h="1275079">
                  <a:moveTo>
                    <a:pt x="1950872" y="4635"/>
                  </a:moveTo>
                  <a:lnTo>
                    <a:pt x="1864220" y="4635"/>
                  </a:lnTo>
                  <a:lnTo>
                    <a:pt x="1864220" y="193344"/>
                  </a:lnTo>
                  <a:lnTo>
                    <a:pt x="1863471" y="209562"/>
                  </a:lnTo>
                  <a:lnTo>
                    <a:pt x="1845386" y="250228"/>
                  </a:lnTo>
                  <a:lnTo>
                    <a:pt x="1813775" y="258864"/>
                  </a:lnTo>
                  <a:lnTo>
                    <a:pt x="1802130" y="257898"/>
                  </a:lnTo>
                  <a:lnTo>
                    <a:pt x="1770672" y="234543"/>
                  </a:lnTo>
                  <a:lnTo>
                    <a:pt x="1763509" y="193802"/>
                  </a:lnTo>
                  <a:lnTo>
                    <a:pt x="1763509" y="4635"/>
                  </a:lnTo>
                  <a:lnTo>
                    <a:pt x="1676412" y="4635"/>
                  </a:lnTo>
                  <a:lnTo>
                    <a:pt x="1676412" y="200634"/>
                  </a:lnTo>
                  <a:lnTo>
                    <a:pt x="1678609" y="230441"/>
                  </a:lnTo>
                  <a:lnTo>
                    <a:pt x="1696212" y="278955"/>
                  </a:lnTo>
                  <a:lnTo>
                    <a:pt x="1731124" y="312420"/>
                  </a:lnTo>
                  <a:lnTo>
                    <a:pt x="1781530" y="329285"/>
                  </a:lnTo>
                  <a:lnTo>
                    <a:pt x="1812429" y="331393"/>
                  </a:lnTo>
                  <a:lnTo>
                    <a:pt x="1844040" y="329222"/>
                  </a:lnTo>
                  <a:lnTo>
                    <a:pt x="1895436" y="311873"/>
                  </a:lnTo>
                  <a:lnTo>
                    <a:pt x="1930819" y="277533"/>
                  </a:lnTo>
                  <a:lnTo>
                    <a:pt x="1948649" y="228523"/>
                  </a:lnTo>
                  <a:lnTo>
                    <a:pt x="1950872" y="198653"/>
                  </a:lnTo>
                  <a:lnTo>
                    <a:pt x="1950872" y="4635"/>
                  </a:lnTo>
                  <a:close/>
                </a:path>
                <a:path w="3615690" h="1275079">
                  <a:moveTo>
                    <a:pt x="1970163" y="953706"/>
                  </a:moveTo>
                  <a:lnTo>
                    <a:pt x="1743989" y="953706"/>
                  </a:lnTo>
                  <a:lnTo>
                    <a:pt x="1743989" y="974026"/>
                  </a:lnTo>
                  <a:lnTo>
                    <a:pt x="1846008" y="974026"/>
                  </a:lnTo>
                  <a:lnTo>
                    <a:pt x="1846008" y="1267396"/>
                  </a:lnTo>
                  <a:lnTo>
                    <a:pt x="1868131" y="1267396"/>
                  </a:lnTo>
                  <a:lnTo>
                    <a:pt x="1868131" y="974026"/>
                  </a:lnTo>
                  <a:lnTo>
                    <a:pt x="1970163" y="974026"/>
                  </a:lnTo>
                  <a:lnTo>
                    <a:pt x="1970163" y="953706"/>
                  </a:lnTo>
                  <a:close/>
                </a:path>
                <a:path w="3615690" h="1275079">
                  <a:moveTo>
                    <a:pt x="2038629" y="953401"/>
                  </a:moveTo>
                  <a:lnTo>
                    <a:pt x="2016734" y="953401"/>
                  </a:lnTo>
                  <a:lnTo>
                    <a:pt x="2016734" y="1267396"/>
                  </a:lnTo>
                  <a:lnTo>
                    <a:pt x="2038629" y="1267396"/>
                  </a:lnTo>
                  <a:lnTo>
                    <a:pt x="2038629" y="953401"/>
                  </a:lnTo>
                  <a:close/>
                </a:path>
                <a:path w="3615690" h="1275079">
                  <a:moveTo>
                    <a:pt x="2219210" y="494665"/>
                  </a:moveTo>
                  <a:lnTo>
                    <a:pt x="1983778" y="494665"/>
                  </a:lnTo>
                  <a:lnTo>
                    <a:pt x="1983778" y="539115"/>
                  </a:lnTo>
                  <a:lnTo>
                    <a:pt x="2075865" y="539115"/>
                  </a:lnTo>
                  <a:lnTo>
                    <a:pt x="2075865" y="808355"/>
                  </a:lnTo>
                  <a:lnTo>
                    <a:pt x="2127072" y="808355"/>
                  </a:lnTo>
                  <a:lnTo>
                    <a:pt x="2127072" y="539115"/>
                  </a:lnTo>
                  <a:lnTo>
                    <a:pt x="2219210" y="539115"/>
                  </a:lnTo>
                  <a:lnTo>
                    <a:pt x="2219210" y="494665"/>
                  </a:lnTo>
                  <a:close/>
                </a:path>
                <a:path w="3615690" h="1275079">
                  <a:moveTo>
                    <a:pt x="2227961" y="23152"/>
                  </a:moveTo>
                  <a:lnTo>
                    <a:pt x="2202205" y="13030"/>
                  </a:lnTo>
                  <a:lnTo>
                    <a:pt x="2176678" y="5791"/>
                  </a:lnTo>
                  <a:lnTo>
                    <a:pt x="2151405" y="1447"/>
                  </a:lnTo>
                  <a:lnTo>
                    <a:pt x="2126386" y="0"/>
                  </a:lnTo>
                  <a:lnTo>
                    <a:pt x="2099703" y="1562"/>
                  </a:lnTo>
                  <a:lnTo>
                    <a:pt x="2055393" y="14020"/>
                  </a:lnTo>
                  <a:lnTo>
                    <a:pt x="2023656" y="38608"/>
                  </a:lnTo>
                  <a:lnTo>
                    <a:pt x="2007527" y="73342"/>
                  </a:lnTo>
                  <a:lnTo>
                    <a:pt x="2005520" y="94386"/>
                  </a:lnTo>
                  <a:lnTo>
                    <a:pt x="2005990" y="105892"/>
                  </a:lnTo>
                  <a:lnTo>
                    <a:pt x="2017356" y="144068"/>
                  </a:lnTo>
                  <a:lnTo>
                    <a:pt x="2045157" y="173253"/>
                  </a:lnTo>
                  <a:lnTo>
                    <a:pt x="2083396" y="194246"/>
                  </a:lnTo>
                  <a:lnTo>
                    <a:pt x="2111387" y="207276"/>
                  </a:lnTo>
                  <a:lnTo>
                    <a:pt x="2120392" y="211785"/>
                  </a:lnTo>
                  <a:lnTo>
                    <a:pt x="2141309" y="232194"/>
                  </a:lnTo>
                  <a:lnTo>
                    <a:pt x="2141309" y="243662"/>
                  </a:lnTo>
                  <a:lnTo>
                    <a:pt x="2103996" y="260616"/>
                  </a:lnTo>
                  <a:lnTo>
                    <a:pt x="2092528" y="260159"/>
                  </a:lnTo>
                  <a:lnTo>
                    <a:pt x="2054847" y="253453"/>
                  </a:lnTo>
                  <a:lnTo>
                    <a:pt x="2015832" y="239560"/>
                  </a:lnTo>
                  <a:lnTo>
                    <a:pt x="2003323" y="233502"/>
                  </a:lnTo>
                  <a:lnTo>
                    <a:pt x="2003323" y="311111"/>
                  </a:lnTo>
                  <a:lnTo>
                    <a:pt x="2048510" y="326885"/>
                  </a:lnTo>
                  <a:lnTo>
                    <a:pt x="2086864" y="331114"/>
                  </a:lnTo>
                  <a:lnTo>
                    <a:pt x="2102231" y="331393"/>
                  </a:lnTo>
                  <a:lnTo>
                    <a:pt x="2120811" y="330593"/>
                  </a:lnTo>
                  <a:lnTo>
                    <a:pt x="2169185" y="318528"/>
                  </a:lnTo>
                  <a:lnTo>
                    <a:pt x="2204440" y="293319"/>
                  </a:lnTo>
                  <a:lnTo>
                    <a:pt x="2224189" y="257403"/>
                  </a:lnTo>
                  <a:lnTo>
                    <a:pt x="2227961" y="229095"/>
                  </a:lnTo>
                  <a:lnTo>
                    <a:pt x="2226957" y="213474"/>
                  </a:lnTo>
                  <a:lnTo>
                    <a:pt x="2211819" y="174942"/>
                  </a:lnTo>
                  <a:lnTo>
                    <a:pt x="2173401" y="144259"/>
                  </a:lnTo>
                  <a:lnTo>
                    <a:pt x="2134743" y="125564"/>
                  </a:lnTo>
                  <a:lnTo>
                    <a:pt x="2119401" y="117957"/>
                  </a:lnTo>
                  <a:lnTo>
                    <a:pt x="2108250" y="111899"/>
                  </a:lnTo>
                  <a:lnTo>
                    <a:pt x="2101291" y="107378"/>
                  </a:lnTo>
                  <a:lnTo>
                    <a:pt x="2094776" y="102387"/>
                  </a:lnTo>
                  <a:lnTo>
                    <a:pt x="2091499" y="96723"/>
                  </a:lnTo>
                  <a:lnTo>
                    <a:pt x="2091499" y="84531"/>
                  </a:lnTo>
                  <a:lnTo>
                    <a:pt x="2094064" y="79590"/>
                  </a:lnTo>
                  <a:lnTo>
                    <a:pt x="2104313" y="71678"/>
                  </a:lnTo>
                  <a:lnTo>
                    <a:pt x="2112492" y="69697"/>
                  </a:lnTo>
                  <a:lnTo>
                    <a:pt x="2123732" y="69697"/>
                  </a:lnTo>
                  <a:lnTo>
                    <a:pt x="2140851" y="70993"/>
                  </a:lnTo>
                  <a:lnTo>
                    <a:pt x="2159508" y="74879"/>
                  </a:lnTo>
                  <a:lnTo>
                    <a:pt x="2179701" y="81356"/>
                  </a:lnTo>
                  <a:lnTo>
                    <a:pt x="2201430" y="90411"/>
                  </a:lnTo>
                  <a:lnTo>
                    <a:pt x="2227961" y="23152"/>
                  </a:lnTo>
                  <a:close/>
                </a:path>
                <a:path w="3615690" h="1275079">
                  <a:moveTo>
                    <a:pt x="2366784" y="1109116"/>
                  </a:moveTo>
                  <a:lnTo>
                    <a:pt x="2251049" y="1109116"/>
                  </a:lnTo>
                  <a:lnTo>
                    <a:pt x="2251049" y="1129753"/>
                  </a:lnTo>
                  <a:lnTo>
                    <a:pt x="2344496" y="1129753"/>
                  </a:lnTo>
                  <a:lnTo>
                    <a:pt x="2344496" y="1240091"/>
                  </a:lnTo>
                  <a:lnTo>
                    <a:pt x="2328532" y="1245463"/>
                  </a:lnTo>
                  <a:lnTo>
                    <a:pt x="2310930" y="1249299"/>
                  </a:lnTo>
                  <a:lnTo>
                    <a:pt x="2291689" y="1251610"/>
                  </a:lnTo>
                  <a:lnTo>
                    <a:pt x="2270785" y="1252372"/>
                  </a:lnTo>
                  <a:lnTo>
                    <a:pt x="2239327" y="1250137"/>
                  </a:lnTo>
                  <a:lnTo>
                    <a:pt x="2188540" y="1232268"/>
                  </a:lnTo>
                  <a:lnTo>
                    <a:pt x="2154110" y="1196555"/>
                  </a:lnTo>
                  <a:lnTo>
                    <a:pt x="2136800" y="1143215"/>
                  </a:lnTo>
                  <a:lnTo>
                    <a:pt x="2134641" y="1109967"/>
                  </a:lnTo>
                  <a:lnTo>
                    <a:pt x="2136914" y="1079106"/>
                  </a:lnTo>
                  <a:lnTo>
                    <a:pt x="2155126" y="1027417"/>
                  </a:lnTo>
                  <a:lnTo>
                    <a:pt x="2190877" y="989812"/>
                  </a:lnTo>
                  <a:lnTo>
                    <a:pt x="2240115" y="970635"/>
                  </a:lnTo>
                  <a:lnTo>
                    <a:pt x="2269528" y="968235"/>
                  </a:lnTo>
                  <a:lnTo>
                    <a:pt x="2291245" y="969416"/>
                  </a:lnTo>
                  <a:lnTo>
                    <a:pt x="2312593" y="972959"/>
                  </a:lnTo>
                  <a:lnTo>
                    <a:pt x="2333561" y="978865"/>
                  </a:lnTo>
                  <a:lnTo>
                    <a:pt x="2354161" y="987120"/>
                  </a:lnTo>
                  <a:lnTo>
                    <a:pt x="2362962" y="967384"/>
                  </a:lnTo>
                  <a:lnTo>
                    <a:pt x="2341880" y="959116"/>
                  </a:lnTo>
                  <a:lnTo>
                    <a:pt x="2319490" y="953198"/>
                  </a:lnTo>
                  <a:lnTo>
                    <a:pt x="2295791" y="949642"/>
                  </a:lnTo>
                  <a:lnTo>
                    <a:pt x="2270785" y="948461"/>
                  </a:lnTo>
                  <a:lnTo>
                    <a:pt x="2247747" y="949718"/>
                  </a:lnTo>
                  <a:lnTo>
                    <a:pt x="2205723" y="959815"/>
                  </a:lnTo>
                  <a:lnTo>
                    <a:pt x="2169503" y="979805"/>
                  </a:lnTo>
                  <a:lnTo>
                    <a:pt x="2141347" y="1008430"/>
                  </a:lnTo>
                  <a:lnTo>
                    <a:pt x="2121865" y="1045083"/>
                  </a:lnTo>
                  <a:lnTo>
                    <a:pt x="2112035" y="1087551"/>
                  </a:lnTo>
                  <a:lnTo>
                    <a:pt x="2110803" y="1110818"/>
                  </a:lnTo>
                  <a:lnTo>
                    <a:pt x="2113280" y="1147076"/>
                  </a:lnTo>
                  <a:lnTo>
                    <a:pt x="2133104" y="1206525"/>
                  </a:lnTo>
                  <a:lnTo>
                    <a:pt x="2172424" y="1248067"/>
                  </a:lnTo>
                  <a:lnTo>
                    <a:pt x="2229396" y="1269072"/>
                  </a:lnTo>
                  <a:lnTo>
                    <a:pt x="2264359" y="1271701"/>
                  </a:lnTo>
                  <a:lnTo>
                    <a:pt x="2292108" y="1270495"/>
                  </a:lnTo>
                  <a:lnTo>
                    <a:pt x="2318423" y="1266875"/>
                  </a:lnTo>
                  <a:lnTo>
                    <a:pt x="2343315" y="1260830"/>
                  </a:lnTo>
                  <a:lnTo>
                    <a:pt x="2366784" y="1252372"/>
                  </a:lnTo>
                  <a:lnTo>
                    <a:pt x="2366784" y="1109116"/>
                  </a:lnTo>
                  <a:close/>
                </a:path>
                <a:path w="3615690" h="1275079">
                  <a:moveTo>
                    <a:pt x="2497150" y="4419"/>
                  </a:moveTo>
                  <a:lnTo>
                    <a:pt x="2254072" y="4419"/>
                  </a:lnTo>
                  <a:lnTo>
                    <a:pt x="2254072" y="75539"/>
                  </a:lnTo>
                  <a:lnTo>
                    <a:pt x="2332405" y="75539"/>
                  </a:lnTo>
                  <a:lnTo>
                    <a:pt x="2332405" y="326999"/>
                  </a:lnTo>
                  <a:lnTo>
                    <a:pt x="2419045" y="326999"/>
                  </a:lnTo>
                  <a:lnTo>
                    <a:pt x="2419045" y="75539"/>
                  </a:lnTo>
                  <a:lnTo>
                    <a:pt x="2497150" y="75539"/>
                  </a:lnTo>
                  <a:lnTo>
                    <a:pt x="2497150" y="4419"/>
                  </a:lnTo>
                  <a:close/>
                </a:path>
                <a:path w="3615690" h="1275079">
                  <a:moveTo>
                    <a:pt x="2514206" y="494665"/>
                  </a:moveTo>
                  <a:lnTo>
                    <a:pt x="2462771" y="494665"/>
                  </a:lnTo>
                  <a:lnTo>
                    <a:pt x="2462771" y="622935"/>
                  </a:lnTo>
                  <a:lnTo>
                    <a:pt x="2318397" y="622935"/>
                  </a:lnTo>
                  <a:lnTo>
                    <a:pt x="2318397" y="494665"/>
                  </a:lnTo>
                  <a:lnTo>
                    <a:pt x="2267166" y="494665"/>
                  </a:lnTo>
                  <a:lnTo>
                    <a:pt x="2267166" y="622935"/>
                  </a:lnTo>
                  <a:lnTo>
                    <a:pt x="2267166" y="667385"/>
                  </a:lnTo>
                  <a:lnTo>
                    <a:pt x="2267166" y="808355"/>
                  </a:lnTo>
                  <a:lnTo>
                    <a:pt x="2318397" y="808355"/>
                  </a:lnTo>
                  <a:lnTo>
                    <a:pt x="2318397" y="667385"/>
                  </a:lnTo>
                  <a:lnTo>
                    <a:pt x="2462771" y="667385"/>
                  </a:lnTo>
                  <a:lnTo>
                    <a:pt x="2462771" y="808355"/>
                  </a:lnTo>
                  <a:lnTo>
                    <a:pt x="2514206" y="808355"/>
                  </a:lnTo>
                  <a:lnTo>
                    <a:pt x="2514206" y="667385"/>
                  </a:lnTo>
                  <a:lnTo>
                    <a:pt x="2514206" y="622935"/>
                  </a:lnTo>
                  <a:lnTo>
                    <a:pt x="2514206" y="494665"/>
                  </a:lnTo>
                  <a:close/>
                </a:path>
                <a:path w="3615690" h="1275079">
                  <a:moveTo>
                    <a:pt x="2630093" y="4648"/>
                  </a:moveTo>
                  <a:lnTo>
                    <a:pt x="2542997" y="4648"/>
                  </a:lnTo>
                  <a:lnTo>
                    <a:pt x="2542997" y="326999"/>
                  </a:lnTo>
                  <a:lnTo>
                    <a:pt x="2630093" y="326999"/>
                  </a:lnTo>
                  <a:lnTo>
                    <a:pt x="2630093" y="4648"/>
                  </a:lnTo>
                  <a:close/>
                </a:path>
                <a:path w="3615690" h="1275079">
                  <a:moveTo>
                    <a:pt x="2665107" y="1267396"/>
                  </a:moveTo>
                  <a:lnTo>
                    <a:pt x="2621623" y="1156563"/>
                  </a:lnTo>
                  <a:lnTo>
                    <a:pt x="2613876" y="1136827"/>
                  </a:lnTo>
                  <a:lnTo>
                    <a:pt x="2589517" y="1074762"/>
                  </a:lnTo>
                  <a:lnTo>
                    <a:pt x="2589517" y="1136827"/>
                  </a:lnTo>
                  <a:lnTo>
                    <a:pt x="2477198" y="1136827"/>
                  </a:lnTo>
                  <a:lnTo>
                    <a:pt x="2524595" y="1015441"/>
                  </a:lnTo>
                  <a:lnTo>
                    <a:pt x="2527833" y="1006348"/>
                  </a:lnTo>
                  <a:lnTo>
                    <a:pt x="2530932" y="996759"/>
                  </a:lnTo>
                  <a:lnTo>
                    <a:pt x="2533904" y="986688"/>
                  </a:lnTo>
                  <a:lnTo>
                    <a:pt x="2537523" y="997877"/>
                  </a:lnTo>
                  <a:lnTo>
                    <a:pt x="2540876" y="1007745"/>
                  </a:lnTo>
                  <a:lnTo>
                    <a:pt x="2543975" y="1016330"/>
                  </a:lnTo>
                  <a:lnTo>
                    <a:pt x="2546807" y="1023645"/>
                  </a:lnTo>
                  <a:lnTo>
                    <a:pt x="2589517" y="1136827"/>
                  </a:lnTo>
                  <a:lnTo>
                    <a:pt x="2589517" y="1074762"/>
                  </a:lnTo>
                  <a:lnTo>
                    <a:pt x="2554960" y="986688"/>
                  </a:lnTo>
                  <a:lnTo>
                    <a:pt x="2541409" y="952157"/>
                  </a:lnTo>
                  <a:lnTo>
                    <a:pt x="2527427" y="952157"/>
                  </a:lnTo>
                  <a:lnTo>
                    <a:pt x="2401176" y="1267396"/>
                  </a:lnTo>
                  <a:lnTo>
                    <a:pt x="2425458" y="1267396"/>
                  </a:lnTo>
                  <a:lnTo>
                    <a:pt x="2469248" y="1156563"/>
                  </a:lnTo>
                  <a:lnTo>
                    <a:pt x="2596807" y="1156563"/>
                  </a:lnTo>
                  <a:lnTo>
                    <a:pt x="2640419" y="1267396"/>
                  </a:lnTo>
                  <a:lnTo>
                    <a:pt x="2665107" y="1267396"/>
                  </a:lnTo>
                  <a:close/>
                </a:path>
                <a:path w="3615690" h="1275079">
                  <a:moveTo>
                    <a:pt x="2874759" y="651344"/>
                  </a:moveTo>
                  <a:lnTo>
                    <a:pt x="2872384" y="615149"/>
                  </a:lnTo>
                  <a:lnTo>
                    <a:pt x="2865221" y="583260"/>
                  </a:lnTo>
                  <a:lnTo>
                    <a:pt x="2853309" y="555701"/>
                  </a:lnTo>
                  <a:lnTo>
                    <a:pt x="2837853" y="534162"/>
                  </a:lnTo>
                  <a:lnTo>
                    <a:pt x="2836634" y="532460"/>
                  </a:lnTo>
                  <a:lnTo>
                    <a:pt x="2820352" y="518185"/>
                  </a:lnTo>
                  <a:lnTo>
                    <a:pt x="2820352" y="651344"/>
                  </a:lnTo>
                  <a:lnTo>
                    <a:pt x="2818904" y="678776"/>
                  </a:lnTo>
                  <a:lnTo>
                    <a:pt x="2807284" y="722795"/>
                  </a:lnTo>
                  <a:lnTo>
                    <a:pt x="2768257" y="761555"/>
                  </a:lnTo>
                  <a:lnTo>
                    <a:pt x="2728226" y="768972"/>
                  </a:lnTo>
                  <a:lnTo>
                    <a:pt x="2706700" y="767092"/>
                  </a:lnTo>
                  <a:lnTo>
                    <a:pt x="2659024" y="739063"/>
                  </a:lnTo>
                  <a:lnTo>
                    <a:pt x="2641511" y="702183"/>
                  </a:lnTo>
                  <a:lnTo>
                    <a:pt x="2635681" y="651344"/>
                  </a:lnTo>
                  <a:lnTo>
                    <a:pt x="2637155" y="624255"/>
                  </a:lnTo>
                  <a:lnTo>
                    <a:pt x="2648877" y="580567"/>
                  </a:lnTo>
                  <a:lnTo>
                    <a:pt x="2688247" y="541604"/>
                  </a:lnTo>
                  <a:lnTo>
                    <a:pt x="2728671" y="534162"/>
                  </a:lnTo>
                  <a:lnTo>
                    <a:pt x="2750058" y="536028"/>
                  </a:lnTo>
                  <a:lnTo>
                    <a:pt x="2797327" y="563930"/>
                  </a:lnTo>
                  <a:lnTo>
                    <a:pt x="2814599" y="600671"/>
                  </a:lnTo>
                  <a:lnTo>
                    <a:pt x="2820352" y="651344"/>
                  </a:lnTo>
                  <a:lnTo>
                    <a:pt x="2820352" y="518185"/>
                  </a:lnTo>
                  <a:lnTo>
                    <a:pt x="2815564" y="513981"/>
                  </a:lnTo>
                  <a:lnTo>
                    <a:pt x="2790558" y="500786"/>
                  </a:lnTo>
                  <a:lnTo>
                    <a:pt x="2761589" y="492874"/>
                  </a:lnTo>
                  <a:lnTo>
                    <a:pt x="2728671" y="490232"/>
                  </a:lnTo>
                  <a:lnTo>
                    <a:pt x="2695244" y="492836"/>
                  </a:lnTo>
                  <a:lnTo>
                    <a:pt x="2640660" y="513600"/>
                  </a:lnTo>
                  <a:lnTo>
                    <a:pt x="2602776" y="554812"/>
                  </a:lnTo>
                  <a:lnTo>
                    <a:pt x="2583662" y="614375"/>
                  </a:lnTo>
                  <a:lnTo>
                    <a:pt x="2581275" y="650887"/>
                  </a:lnTo>
                  <a:lnTo>
                    <a:pt x="2583650" y="687463"/>
                  </a:lnTo>
                  <a:lnTo>
                    <a:pt x="2602661" y="747280"/>
                  </a:lnTo>
                  <a:lnTo>
                    <a:pt x="2640355" y="788949"/>
                  </a:lnTo>
                  <a:lnTo>
                    <a:pt x="2694825" y="809993"/>
                  </a:lnTo>
                  <a:lnTo>
                    <a:pt x="2728226" y="812622"/>
                  </a:lnTo>
                  <a:lnTo>
                    <a:pt x="2761272" y="809980"/>
                  </a:lnTo>
                  <a:lnTo>
                    <a:pt x="2815437" y="788784"/>
                  </a:lnTo>
                  <a:lnTo>
                    <a:pt x="2853271" y="746887"/>
                  </a:lnTo>
                  <a:lnTo>
                    <a:pt x="2872371" y="687451"/>
                  </a:lnTo>
                  <a:lnTo>
                    <a:pt x="2874759" y="651344"/>
                  </a:lnTo>
                  <a:close/>
                </a:path>
                <a:path w="3615690" h="1275079">
                  <a:moveTo>
                    <a:pt x="2893428" y="953706"/>
                  </a:moveTo>
                  <a:lnTo>
                    <a:pt x="2667241" y="953706"/>
                  </a:lnTo>
                  <a:lnTo>
                    <a:pt x="2667241" y="974026"/>
                  </a:lnTo>
                  <a:lnTo>
                    <a:pt x="2769273" y="974026"/>
                  </a:lnTo>
                  <a:lnTo>
                    <a:pt x="2769273" y="1267396"/>
                  </a:lnTo>
                  <a:lnTo>
                    <a:pt x="2791396" y="1267396"/>
                  </a:lnTo>
                  <a:lnTo>
                    <a:pt x="2791396" y="974026"/>
                  </a:lnTo>
                  <a:lnTo>
                    <a:pt x="2893428" y="974026"/>
                  </a:lnTo>
                  <a:lnTo>
                    <a:pt x="2893428" y="953706"/>
                  </a:lnTo>
                  <a:close/>
                </a:path>
                <a:path w="3615690" h="1275079">
                  <a:moveTo>
                    <a:pt x="2942539" y="22707"/>
                  </a:moveTo>
                  <a:lnTo>
                    <a:pt x="2918536" y="12776"/>
                  </a:lnTo>
                  <a:lnTo>
                    <a:pt x="2893974" y="5689"/>
                  </a:lnTo>
                  <a:lnTo>
                    <a:pt x="2868853" y="1422"/>
                  </a:lnTo>
                  <a:lnTo>
                    <a:pt x="2843161" y="0"/>
                  </a:lnTo>
                  <a:lnTo>
                    <a:pt x="2820136" y="1270"/>
                  </a:lnTo>
                  <a:lnTo>
                    <a:pt x="2778722" y="11468"/>
                  </a:lnTo>
                  <a:lnTo>
                    <a:pt x="2743746" y="31699"/>
                  </a:lnTo>
                  <a:lnTo>
                    <a:pt x="2716746" y="60871"/>
                  </a:lnTo>
                  <a:lnTo>
                    <a:pt x="2698140" y="98437"/>
                  </a:lnTo>
                  <a:lnTo>
                    <a:pt x="2688767" y="142417"/>
                  </a:lnTo>
                  <a:lnTo>
                    <a:pt x="2687586" y="166674"/>
                  </a:lnTo>
                  <a:lnTo>
                    <a:pt x="2690012" y="204355"/>
                  </a:lnTo>
                  <a:lnTo>
                    <a:pt x="2709367" y="265544"/>
                  </a:lnTo>
                  <a:lnTo>
                    <a:pt x="2747784" y="307594"/>
                  </a:lnTo>
                  <a:lnTo>
                    <a:pt x="2803474" y="328739"/>
                  </a:lnTo>
                  <a:lnTo>
                    <a:pt x="2837675" y="331381"/>
                  </a:lnTo>
                  <a:lnTo>
                    <a:pt x="2862351" y="330276"/>
                  </a:lnTo>
                  <a:lnTo>
                    <a:pt x="2907741" y="321348"/>
                  </a:lnTo>
                  <a:lnTo>
                    <a:pt x="2928467" y="239877"/>
                  </a:lnTo>
                  <a:lnTo>
                    <a:pt x="2918396" y="243941"/>
                  </a:lnTo>
                  <a:lnTo>
                    <a:pt x="2908363" y="247675"/>
                  </a:lnTo>
                  <a:lnTo>
                    <a:pt x="2868053" y="258673"/>
                  </a:lnTo>
                  <a:lnTo>
                    <a:pt x="2847073" y="260159"/>
                  </a:lnTo>
                  <a:lnTo>
                    <a:pt x="2816263" y="254355"/>
                  </a:lnTo>
                  <a:lnTo>
                    <a:pt x="2794266" y="236918"/>
                  </a:lnTo>
                  <a:lnTo>
                    <a:pt x="2781071" y="207835"/>
                  </a:lnTo>
                  <a:lnTo>
                    <a:pt x="2776664" y="167132"/>
                  </a:lnTo>
                  <a:lnTo>
                    <a:pt x="2777756" y="145948"/>
                  </a:lnTo>
                  <a:lnTo>
                    <a:pt x="2793974" y="96901"/>
                  </a:lnTo>
                  <a:lnTo>
                    <a:pt x="2827642" y="73037"/>
                  </a:lnTo>
                  <a:lnTo>
                    <a:pt x="2842272" y="71450"/>
                  </a:lnTo>
                  <a:lnTo>
                    <a:pt x="2852293" y="71805"/>
                  </a:lnTo>
                  <a:lnTo>
                    <a:pt x="2898203" y="83553"/>
                  </a:lnTo>
                  <a:lnTo>
                    <a:pt x="2916009" y="91274"/>
                  </a:lnTo>
                  <a:lnTo>
                    <a:pt x="2942539" y="22707"/>
                  </a:lnTo>
                  <a:close/>
                </a:path>
                <a:path w="3615690" h="1275079">
                  <a:moveTo>
                    <a:pt x="2961932" y="953401"/>
                  </a:moveTo>
                  <a:lnTo>
                    <a:pt x="2940037" y="953401"/>
                  </a:lnTo>
                  <a:lnTo>
                    <a:pt x="2940037" y="1267396"/>
                  </a:lnTo>
                  <a:lnTo>
                    <a:pt x="2961932" y="1267396"/>
                  </a:lnTo>
                  <a:lnTo>
                    <a:pt x="2961932" y="953401"/>
                  </a:lnTo>
                  <a:close/>
                </a:path>
                <a:path w="3615690" h="1275079">
                  <a:moveTo>
                    <a:pt x="3181439" y="4419"/>
                  </a:moveTo>
                  <a:lnTo>
                    <a:pt x="2991015" y="4419"/>
                  </a:lnTo>
                  <a:lnTo>
                    <a:pt x="2991015" y="74269"/>
                  </a:lnTo>
                  <a:lnTo>
                    <a:pt x="2991015" y="125069"/>
                  </a:lnTo>
                  <a:lnTo>
                    <a:pt x="2991015" y="194919"/>
                  </a:lnTo>
                  <a:lnTo>
                    <a:pt x="2991015" y="255879"/>
                  </a:lnTo>
                  <a:lnTo>
                    <a:pt x="2991015" y="326999"/>
                  </a:lnTo>
                  <a:lnTo>
                    <a:pt x="3181439" y="326999"/>
                  </a:lnTo>
                  <a:lnTo>
                    <a:pt x="3181439" y="255879"/>
                  </a:lnTo>
                  <a:lnTo>
                    <a:pt x="3077667" y="255879"/>
                  </a:lnTo>
                  <a:lnTo>
                    <a:pt x="3077667" y="194919"/>
                  </a:lnTo>
                  <a:lnTo>
                    <a:pt x="3173755" y="194919"/>
                  </a:lnTo>
                  <a:lnTo>
                    <a:pt x="3173755" y="125069"/>
                  </a:lnTo>
                  <a:lnTo>
                    <a:pt x="3077667" y="125069"/>
                  </a:lnTo>
                  <a:lnTo>
                    <a:pt x="3077667" y="74269"/>
                  </a:lnTo>
                  <a:lnTo>
                    <a:pt x="3181439" y="74269"/>
                  </a:lnTo>
                  <a:lnTo>
                    <a:pt x="3181439" y="4419"/>
                  </a:lnTo>
                  <a:close/>
                </a:path>
                <a:path w="3615690" h="1275079">
                  <a:moveTo>
                    <a:pt x="3187560" y="495160"/>
                  </a:moveTo>
                  <a:lnTo>
                    <a:pt x="3136341" y="495160"/>
                  </a:lnTo>
                  <a:lnTo>
                    <a:pt x="3136341" y="692912"/>
                  </a:lnTo>
                  <a:lnTo>
                    <a:pt x="3131820" y="726173"/>
                  </a:lnTo>
                  <a:lnTo>
                    <a:pt x="3118243" y="749935"/>
                  </a:lnTo>
                  <a:lnTo>
                    <a:pt x="3095612" y="764197"/>
                  </a:lnTo>
                  <a:lnTo>
                    <a:pt x="3063951" y="768946"/>
                  </a:lnTo>
                  <a:lnTo>
                    <a:pt x="3046501" y="767791"/>
                  </a:lnTo>
                  <a:lnTo>
                    <a:pt x="3008680" y="750506"/>
                  </a:lnTo>
                  <a:lnTo>
                    <a:pt x="2991777" y="711428"/>
                  </a:lnTo>
                  <a:lnTo>
                    <a:pt x="2990646" y="693318"/>
                  </a:lnTo>
                  <a:lnTo>
                    <a:pt x="2990646" y="495160"/>
                  </a:lnTo>
                  <a:lnTo>
                    <a:pt x="2939262" y="495160"/>
                  </a:lnTo>
                  <a:lnTo>
                    <a:pt x="2939262" y="696950"/>
                  </a:lnTo>
                  <a:lnTo>
                    <a:pt x="2941282" y="722503"/>
                  </a:lnTo>
                  <a:lnTo>
                    <a:pt x="2957449" y="764933"/>
                  </a:lnTo>
                  <a:lnTo>
                    <a:pt x="2989402" y="795299"/>
                  </a:lnTo>
                  <a:lnTo>
                    <a:pt x="3034728" y="810717"/>
                  </a:lnTo>
                  <a:lnTo>
                    <a:pt x="3062236" y="812660"/>
                  </a:lnTo>
                  <a:lnTo>
                    <a:pt x="3081147" y="811771"/>
                  </a:lnTo>
                  <a:lnTo>
                    <a:pt x="3129597" y="798626"/>
                  </a:lnTo>
                  <a:lnTo>
                    <a:pt x="3164395" y="770826"/>
                  </a:lnTo>
                  <a:lnTo>
                    <a:pt x="3183826" y="730364"/>
                  </a:lnTo>
                  <a:lnTo>
                    <a:pt x="3187560" y="697814"/>
                  </a:lnTo>
                  <a:lnTo>
                    <a:pt x="3187560" y="495160"/>
                  </a:lnTo>
                  <a:close/>
                </a:path>
                <a:path w="3615690" h="1275079">
                  <a:moveTo>
                    <a:pt x="3314763" y="1109967"/>
                  </a:moveTo>
                  <a:lnTo>
                    <a:pt x="3312439" y="1074470"/>
                  </a:lnTo>
                  <a:lnTo>
                    <a:pt x="3305479" y="1042936"/>
                  </a:lnTo>
                  <a:lnTo>
                    <a:pt x="3293872" y="1015365"/>
                  </a:lnTo>
                  <a:lnTo>
                    <a:pt x="3290925" y="1011097"/>
                  </a:lnTo>
                  <a:lnTo>
                    <a:pt x="3290925" y="1109967"/>
                  </a:lnTo>
                  <a:lnTo>
                    <a:pt x="3289058" y="1142034"/>
                  </a:lnTo>
                  <a:lnTo>
                    <a:pt x="3274085" y="1194333"/>
                  </a:lnTo>
                  <a:lnTo>
                    <a:pt x="3244329" y="1230541"/>
                  </a:lnTo>
                  <a:lnTo>
                    <a:pt x="3200997" y="1248791"/>
                  </a:lnTo>
                  <a:lnTo>
                    <a:pt x="3174339" y="1251064"/>
                  </a:lnTo>
                  <a:lnTo>
                    <a:pt x="3147822" y="1248765"/>
                  </a:lnTo>
                  <a:lnTo>
                    <a:pt x="3104654" y="1230350"/>
                  </a:lnTo>
                  <a:lnTo>
                    <a:pt x="3074847" y="1193914"/>
                  </a:lnTo>
                  <a:lnTo>
                    <a:pt x="3059798" y="1141780"/>
                  </a:lnTo>
                  <a:lnTo>
                    <a:pt x="3057918" y="1109967"/>
                  </a:lnTo>
                  <a:lnTo>
                    <a:pt x="3059823" y="1078268"/>
                  </a:lnTo>
                  <a:lnTo>
                    <a:pt x="3075013" y="1026401"/>
                  </a:lnTo>
                  <a:lnTo>
                    <a:pt x="3105099" y="990269"/>
                  </a:lnTo>
                  <a:lnTo>
                    <a:pt x="3148317" y="972007"/>
                  </a:lnTo>
                  <a:lnTo>
                    <a:pt x="3174746" y="969721"/>
                  </a:lnTo>
                  <a:lnTo>
                    <a:pt x="3201225" y="971981"/>
                  </a:lnTo>
                  <a:lnTo>
                    <a:pt x="3244354" y="990079"/>
                  </a:lnTo>
                  <a:lnTo>
                    <a:pt x="3274085" y="1026007"/>
                  </a:lnTo>
                  <a:lnTo>
                    <a:pt x="3289058" y="1078026"/>
                  </a:lnTo>
                  <a:lnTo>
                    <a:pt x="3290925" y="1109967"/>
                  </a:lnTo>
                  <a:lnTo>
                    <a:pt x="3290925" y="1011097"/>
                  </a:lnTo>
                  <a:lnTo>
                    <a:pt x="3257258" y="972820"/>
                  </a:lnTo>
                  <a:lnTo>
                    <a:pt x="3205835" y="951166"/>
                  </a:lnTo>
                  <a:lnTo>
                    <a:pt x="3174746" y="948461"/>
                  </a:lnTo>
                  <a:lnTo>
                    <a:pt x="3143796" y="951166"/>
                  </a:lnTo>
                  <a:lnTo>
                    <a:pt x="3092348" y="972693"/>
                  </a:lnTo>
                  <a:lnTo>
                    <a:pt x="3055277" y="1015047"/>
                  </a:lnTo>
                  <a:lnTo>
                    <a:pt x="3036443" y="1074039"/>
                  </a:lnTo>
                  <a:lnTo>
                    <a:pt x="3034093" y="1109522"/>
                  </a:lnTo>
                  <a:lnTo>
                    <a:pt x="3036430" y="1145133"/>
                  </a:lnTo>
                  <a:lnTo>
                    <a:pt x="3055124" y="1204480"/>
                  </a:lnTo>
                  <a:lnTo>
                    <a:pt x="3091891" y="1247216"/>
                  </a:lnTo>
                  <a:lnTo>
                    <a:pt x="3143326" y="1268945"/>
                  </a:lnTo>
                  <a:lnTo>
                    <a:pt x="3174339" y="1271663"/>
                  </a:lnTo>
                  <a:lnTo>
                    <a:pt x="3205416" y="1268945"/>
                  </a:lnTo>
                  <a:lnTo>
                    <a:pt x="3232950" y="1260805"/>
                  </a:lnTo>
                  <a:lnTo>
                    <a:pt x="3250146" y="1251064"/>
                  </a:lnTo>
                  <a:lnTo>
                    <a:pt x="3256940" y="1247216"/>
                  </a:lnTo>
                  <a:lnTo>
                    <a:pt x="3277387" y="1228191"/>
                  </a:lnTo>
                  <a:lnTo>
                    <a:pt x="3293745" y="1204455"/>
                  </a:lnTo>
                  <a:lnTo>
                    <a:pt x="3305416" y="1176883"/>
                  </a:lnTo>
                  <a:lnTo>
                    <a:pt x="3312426" y="1145374"/>
                  </a:lnTo>
                  <a:lnTo>
                    <a:pt x="3314763" y="1109967"/>
                  </a:lnTo>
                  <a:close/>
                </a:path>
                <a:path w="3615690" h="1275079">
                  <a:moveTo>
                    <a:pt x="3468001" y="494665"/>
                  </a:moveTo>
                  <a:lnTo>
                    <a:pt x="3232518" y="494665"/>
                  </a:lnTo>
                  <a:lnTo>
                    <a:pt x="3232518" y="539115"/>
                  </a:lnTo>
                  <a:lnTo>
                    <a:pt x="3324656" y="539115"/>
                  </a:lnTo>
                  <a:lnTo>
                    <a:pt x="3324656" y="808355"/>
                  </a:lnTo>
                  <a:lnTo>
                    <a:pt x="3375863" y="808355"/>
                  </a:lnTo>
                  <a:lnTo>
                    <a:pt x="3375863" y="539115"/>
                  </a:lnTo>
                  <a:lnTo>
                    <a:pt x="3468001" y="539115"/>
                  </a:lnTo>
                  <a:lnTo>
                    <a:pt x="3468001" y="494665"/>
                  </a:lnTo>
                  <a:close/>
                </a:path>
                <a:path w="3615690" h="1275079">
                  <a:moveTo>
                    <a:pt x="3615232" y="953401"/>
                  </a:moveTo>
                  <a:lnTo>
                    <a:pt x="3593960" y="953401"/>
                  </a:lnTo>
                  <a:lnTo>
                    <a:pt x="3593960" y="1158316"/>
                  </a:lnTo>
                  <a:lnTo>
                    <a:pt x="3594074" y="1175931"/>
                  </a:lnTo>
                  <a:lnTo>
                    <a:pt x="3594443" y="1194054"/>
                  </a:lnTo>
                  <a:lnTo>
                    <a:pt x="3595039" y="1212659"/>
                  </a:lnTo>
                  <a:lnTo>
                    <a:pt x="3595890" y="1231747"/>
                  </a:lnTo>
                  <a:lnTo>
                    <a:pt x="3594595" y="1231747"/>
                  </a:lnTo>
                  <a:lnTo>
                    <a:pt x="3408832" y="953401"/>
                  </a:lnTo>
                  <a:lnTo>
                    <a:pt x="3386937" y="953401"/>
                  </a:lnTo>
                  <a:lnTo>
                    <a:pt x="3386937" y="1267396"/>
                  </a:lnTo>
                  <a:lnTo>
                    <a:pt x="3407981" y="1267396"/>
                  </a:lnTo>
                  <a:lnTo>
                    <a:pt x="3407981" y="1063802"/>
                  </a:lnTo>
                  <a:lnTo>
                    <a:pt x="3407829" y="1049591"/>
                  </a:lnTo>
                  <a:lnTo>
                    <a:pt x="3407346" y="1032332"/>
                  </a:lnTo>
                  <a:lnTo>
                    <a:pt x="3405416" y="988618"/>
                  </a:lnTo>
                  <a:lnTo>
                    <a:pt x="3407130" y="988618"/>
                  </a:lnTo>
                  <a:lnTo>
                    <a:pt x="3593096" y="1267396"/>
                  </a:lnTo>
                  <a:lnTo>
                    <a:pt x="3615232" y="1267396"/>
                  </a:lnTo>
                  <a:lnTo>
                    <a:pt x="3615232" y="9534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3553144" y="6463025"/>
              <a:ext cx="4981575" cy="4914265"/>
            </a:xfrm>
            <a:custGeom>
              <a:avLst/>
              <a:gdLst/>
              <a:ahLst/>
              <a:cxnLst/>
              <a:rect l="l" t="t" r="r" b="b"/>
              <a:pathLst>
                <a:path w="4981575" h="4914265">
                  <a:moveTo>
                    <a:pt x="4981387" y="2423413"/>
                  </a:moveTo>
                  <a:lnTo>
                    <a:pt x="4981387" y="0"/>
                  </a:lnTo>
                  <a:lnTo>
                    <a:pt x="4355448" y="0"/>
                  </a:lnTo>
                  <a:lnTo>
                    <a:pt x="4355448" y="2423413"/>
                  </a:lnTo>
                  <a:lnTo>
                    <a:pt x="4355448" y="2424994"/>
                  </a:lnTo>
                  <a:lnTo>
                    <a:pt x="4355186" y="2426512"/>
                  </a:lnTo>
                  <a:lnTo>
                    <a:pt x="4355176" y="2428093"/>
                  </a:lnTo>
                  <a:lnTo>
                    <a:pt x="4355176" y="2428271"/>
                  </a:lnTo>
                  <a:lnTo>
                    <a:pt x="4355207" y="2428449"/>
                  </a:lnTo>
                  <a:lnTo>
                    <a:pt x="4355207" y="2428638"/>
                  </a:lnTo>
                  <a:lnTo>
                    <a:pt x="4354412" y="2480420"/>
                  </a:lnTo>
                  <a:lnTo>
                    <a:pt x="4352116" y="2531820"/>
                  </a:lnTo>
                  <a:lnTo>
                    <a:pt x="4348449" y="2582855"/>
                  </a:lnTo>
                  <a:lnTo>
                    <a:pt x="4343543" y="2633542"/>
                  </a:lnTo>
                  <a:lnTo>
                    <a:pt x="4342171" y="2641647"/>
                  </a:lnTo>
                  <a:lnTo>
                    <a:pt x="4341679" y="2645772"/>
                  </a:lnTo>
                  <a:lnTo>
                    <a:pt x="4335514" y="2693859"/>
                  </a:lnTo>
                  <a:lnTo>
                    <a:pt x="4328148" y="2741558"/>
                  </a:lnTo>
                  <a:lnTo>
                    <a:pt x="4319598" y="2788854"/>
                  </a:lnTo>
                  <a:lnTo>
                    <a:pt x="4309877" y="2835731"/>
                  </a:lnTo>
                  <a:lnTo>
                    <a:pt x="4299003" y="2882172"/>
                  </a:lnTo>
                  <a:lnTo>
                    <a:pt x="4286991" y="2928163"/>
                  </a:lnTo>
                  <a:lnTo>
                    <a:pt x="4273857" y="2973686"/>
                  </a:lnTo>
                  <a:lnTo>
                    <a:pt x="4259616" y="3018726"/>
                  </a:lnTo>
                  <a:lnTo>
                    <a:pt x="4244285" y="3063268"/>
                  </a:lnTo>
                  <a:lnTo>
                    <a:pt x="4227879" y="3107295"/>
                  </a:lnTo>
                  <a:lnTo>
                    <a:pt x="4210413" y="3150792"/>
                  </a:lnTo>
                  <a:lnTo>
                    <a:pt x="4191904" y="3193742"/>
                  </a:lnTo>
                  <a:lnTo>
                    <a:pt x="4172368" y="3236130"/>
                  </a:lnTo>
                  <a:lnTo>
                    <a:pt x="4151819" y="3277940"/>
                  </a:lnTo>
                  <a:lnTo>
                    <a:pt x="4130274" y="3319156"/>
                  </a:lnTo>
                  <a:lnTo>
                    <a:pt x="4107749" y="3359761"/>
                  </a:lnTo>
                  <a:lnTo>
                    <a:pt x="4084260" y="3399742"/>
                  </a:lnTo>
                  <a:lnTo>
                    <a:pt x="4059821" y="3439080"/>
                  </a:lnTo>
                  <a:lnTo>
                    <a:pt x="4034449" y="3477761"/>
                  </a:lnTo>
                  <a:lnTo>
                    <a:pt x="4008160" y="3515768"/>
                  </a:lnTo>
                  <a:lnTo>
                    <a:pt x="3980969" y="3553086"/>
                  </a:lnTo>
                  <a:lnTo>
                    <a:pt x="3952893" y="3589698"/>
                  </a:lnTo>
                  <a:lnTo>
                    <a:pt x="3923946" y="3625590"/>
                  </a:lnTo>
                  <a:lnTo>
                    <a:pt x="3894144" y="3660744"/>
                  </a:lnTo>
                  <a:lnTo>
                    <a:pt x="3863505" y="3695146"/>
                  </a:lnTo>
                  <a:lnTo>
                    <a:pt x="3832042" y="3728779"/>
                  </a:lnTo>
                  <a:lnTo>
                    <a:pt x="3799772" y="3761627"/>
                  </a:lnTo>
                  <a:lnTo>
                    <a:pt x="3766711" y="3793674"/>
                  </a:lnTo>
                  <a:lnTo>
                    <a:pt x="3732874" y="3824905"/>
                  </a:lnTo>
                  <a:lnTo>
                    <a:pt x="3698277" y="3855304"/>
                  </a:lnTo>
                  <a:lnTo>
                    <a:pt x="3662937" y="3884855"/>
                  </a:lnTo>
                  <a:lnTo>
                    <a:pt x="3626868" y="3913541"/>
                  </a:lnTo>
                  <a:lnTo>
                    <a:pt x="3590086" y="3941347"/>
                  </a:lnTo>
                  <a:lnTo>
                    <a:pt x="3552607" y="3968258"/>
                  </a:lnTo>
                  <a:lnTo>
                    <a:pt x="3514448" y="3994257"/>
                  </a:lnTo>
                  <a:lnTo>
                    <a:pt x="3475623" y="4019328"/>
                  </a:lnTo>
                  <a:lnTo>
                    <a:pt x="3436148" y="4043456"/>
                  </a:lnTo>
                  <a:lnTo>
                    <a:pt x="3396040" y="4066624"/>
                  </a:lnTo>
                  <a:lnTo>
                    <a:pt x="3355314" y="4088817"/>
                  </a:lnTo>
                  <a:lnTo>
                    <a:pt x="3313985" y="4110019"/>
                  </a:lnTo>
                  <a:lnTo>
                    <a:pt x="3272070" y="4130213"/>
                  </a:lnTo>
                  <a:lnTo>
                    <a:pt x="3229584" y="4149385"/>
                  </a:lnTo>
                  <a:lnTo>
                    <a:pt x="3186543" y="4167518"/>
                  </a:lnTo>
                  <a:lnTo>
                    <a:pt x="3142962" y="4184596"/>
                  </a:lnTo>
                  <a:lnTo>
                    <a:pt x="3098858" y="4200603"/>
                  </a:lnTo>
                  <a:lnTo>
                    <a:pt x="3054247" y="4215524"/>
                  </a:lnTo>
                  <a:lnTo>
                    <a:pt x="3009143" y="4229343"/>
                  </a:lnTo>
                  <a:lnTo>
                    <a:pt x="2963563" y="4242043"/>
                  </a:lnTo>
                  <a:lnTo>
                    <a:pt x="2917522" y="4253609"/>
                  </a:lnTo>
                  <a:lnTo>
                    <a:pt x="2871037" y="4264025"/>
                  </a:lnTo>
                  <a:lnTo>
                    <a:pt x="2824123" y="4273276"/>
                  </a:lnTo>
                  <a:lnTo>
                    <a:pt x="2776795" y="4281344"/>
                  </a:lnTo>
                  <a:lnTo>
                    <a:pt x="2729070" y="4288215"/>
                  </a:lnTo>
                  <a:lnTo>
                    <a:pt x="2680963" y="4293872"/>
                  </a:lnTo>
                  <a:lnTo>
                    <a:pt x="2632491" y="4298299"/>
                  </a:lnTo>
                  <a:lnTo>
                    <a:pt x="2583668" y="4301482"/>
                  </a:lnTo>
                  <a:lnTo>
                    <a:pt x="2534510" y="4303403"/>
                  </a:lnTo>
                  <a:lnTo>
                    <a:pt x="2485034" y="4304046"/>
                  </a:lnTo>
                  <a:lnTo>
                    <a:pt x="2436764" y="4303434"/>
                  </a:lnTo>
                  <a:lnTo>
                    <a:pt x="2388796" y="4301606"/>
                  </a:lnTo>
                  <a:lnTo>
                    <a:pt x="2341143" y="4298578"/>
                  </a:lnTo>
                  <a:lnTo>
                    <a:pt x="2293821" y="4294364"/>
                  </a:lnTo>
                  <a:lnTo>
                    <a:pt x="2246844" y="4288979"/>
                  </a:lnTo>
                  <a:lnTo>
                    <a:pt x="2200227" y="4282438"/>
                  </a:lnTo>
                  <a:lnTo>
                    <a:pt x="2153985" y="4274755"/>
                  </a:lnTo>
                  <a:lnTo>
                    <a:pt x="2108132" y="4265945"/>
                  </a:lnTo>
                  <a:lnTo>
                    <a:pt x="2062683" y="4256023"/>
                  </a:lnTo>
                  <a:lnTo>
                    <a:pt x="2017652" y="4245004"/>
                  </a:lnTo>
                  <a:lnTo>
                    <a:pt x="1973055" y="4232902"/>
                  </a:lnTo>
                  <a:lnTo>
                    <a:pt x="1928906" y="4219732"/>
                  </a:lnTo>
                  <a:lnTo>
                    <a:pt x="1885220" y="4205509"/>
                  </a:lnTo>
                  <a:lnTo>
                    <a:pt x="1842011" y="4190247"/>
                  </a:lnTo>
                  <a:lnTo>
                    <a:pt x="1799294" y="4173962"/>
                  </a:lnTo>
                  <a:lnTo>
                    <a:pt x="1757084" y="4156667"/>
                  </a:lnTo>
                  <a:lnTo>
                    <a:pt x="1715395" y="4138379"/>
                  </a:lnTo>
                  <a:lnTo>
                    <a:pt x="1674242" y="4119111"/>
                  </a:lnTo>
                  <a:lnTo>
                    <a:pt x="1633641" y="4098878"/>
                  </a:lnTo>
                  <a:lnTo>
                    <a:pt x="1593605" y="4077695"/>
                  </a:lnTo>
                  <a:lnTo>
                    <a:pt x="1554149" y="4055576"/>
                  </a:lnTo>
                  <a:lnTo>
                    <a:pt x="1515288" y="4032537"/>
                  </a:lnTo>
                  <a:lnTo>
                    <a:pt x="1477037" y="4008592"/>
                  </a:lnTo>
                  <a:lnTo>
                    <a:pt x="1439410" y="3983756"/>
                  </a:lnTo>
                  <a:lnTo>
                    <a:pt x="1402422" y="3958043"/>
                  </a:lnTo>
                  <a:lnTo>
                    <a:pt x="1366087" y="3931469"/>
                  </a:lnTo>
                  <a:lnTo>
                    <a:pt x="1330421" y="3904048"/>
                  </a:lnTo>
                  <a:lnTo>
                    <a:pt x="1295438" y="3875794"/>
                  </a:lnTo>
                  <a:lnTo>
                    <a:pt x="1261153" y="3846723"/>
                  </a:lnTo>
                  <a:lnTo>
                    <a:pt x="1227580" y="3816849"/>
                  </a:lnTo>
                  <a:lnTo>
                    <a:pt x="1194734" y="3786187"/>
                  </a:lnTo>
                  <a:lnTo>
                    <a:pt x="1162630" y="3754752"/>
                  </a:lnTo>
                  <a:lnTo>
                    <a:pt x="1131283" y="3722558"/>
                  </a:lnTo>
                  <a:lnTo>
                    <a:pt x="1100707" y="3689620"/>
                  </a:lnTo>
                  <a:lnTo>
                    <a:pt x="1070916" y="3655953"/>
                  </a:lnTo>
                  <a:lnTo>
                    <a:pt x="1041926" y="3621572"/>
                  </a:lnTo>
                  <a:lnTo>
                    <a:pt x="1013752" y="3586490"/>
                  </a:lnTo>
                  <a:lnTo>
                    <a:pt x="986407" y="3550724"/>
                  </a:lnTo>
                  <a:lnTo>
                    <a:pt x="959907" y="3514288"/>
                  </a:lnTo>
                  <a:lnTo>
                    <a:pt x="934266" y="3477196"/>
                  </a:lnTo>
                  <a:lnTo>
                    <a:pt x="909500" y="3439464"/>
                  </a:lnTo>
                  <a:lnTo>
                    <a:pt x="885621" y="3401105"/>
                  </a:lnTo>
                  <a:lnTo>
                    <a:pt x="862647" y="3362135"/>
                  </a:lnTo>
                  <a:lnTo>
                    <a:pt x="840590" y="3322569"/>
                  </a:lnTo>
                  <a:lnTo>
                    <a:pt x="819466" y="3282420"/>
                  </a:lnTo>
                  <a:lnTo>
                    <a:pt x="799290" y="3241705"/>
                  </a:lnTo>
                  <a:lnTo>
                    <a:pt x="780076" y="3200437"/>
                  </a:lnTo>
                  <a:lnTo>
                    <a:pt x="761838" y="3158631"/>
                  </a:lnTo>
                  <a:lnTo>
                    <a:pt x="744592" y="3116303"/>
                  </a:lnTo>
                  <a:lnTo>
                    <a:pt x="728352" y="3073466"/>
                  </a:lnTo>
                  <a:lnTo>
                    <a:pt x="713133" y="3030136"/>
                  </a:lnTo>
                  <a:lnTo>
                    <a:pt x="698950" y="2986327"/>
                  </a:lnTo>
                  <a:lnTo>
                    <a:pt x="685817" y="2942054"/>
                  </a:lnTo>
                  <a:lnTo>
                    <a:pt x="673749" y="2897331"/>
                  </a:lnTo>
                  <a:lnTo>
                    <a:pt x="662760" y="2852174"/>
                  </a:lnTo>
                  <a:lnTo>
                    <a:pt x="652866" y="2806598"/>
                  </a:lnTo>
                  <a:lnTo>
                    <a:pt x="644081" y="2760616"/>
                  </a:lnTo>
                  <a:lnTo>
                    <a:pt x="636419" y="2714244"/>
                  </a:lnTo>
                  <a:lnTo>
                    <a:pt x="629896" y="2667496"/>
                  </a:lnTo>
                  <a:lnTo>
                    <a:pt x="624526" y="2620387"/>
                  </a:lnTo>
                  <a:lnTo>
                    <a:pt x="620324" y="2572932"/>
                  </a:lnTo>
                  <a:lnTo>
                    <a:pt x="617304" y="2525146"/>
                  </a:lnTo>
                  <a:lnTo>
                    <a:pt x="615482" y="2477043"/>
                  </a:lnTo>
                  <a:lnTo>
                    <a:pt x="614871" y="2428638"/>
                  </a:lnTo>
                  <a:lnTo>
                    <a:pt x="615459" y="2398995"/>
                  </a:lnTo>
                  <a:lnTo>
                    <a:pt x="616934" y="2369580"/>
                  </a:lnTo>
                  <a:lnTo>
                    <a:pt x="618864" y="2340282"/>
                  </a:lnTo>
                  <a:lnTo>
                    <a:pt x="620818" y="2310987"/>
                  </a:lnTo>
                  <a:lnTo>
                    <a:pt x="0" y="2310987"/>
                  </a:lnTo>
                  <a:lnTo>
                    <a:pt x="0" y="2423413"/>
                  </a:lnTo>
                  <a:lnTo>
                    <a:pt x="462" y="2471774"/>
                  </a:lnTo>
                  <a:lnTo>
                    <a:pt x="1844" y="2519914"/>
                  </a:lnTo>
                  <a:lnTo>
                    <a:pt x="4137" y="2567825"/>
                  </a:lnTo>
                  <a:lnTo>
                    <a:pt x="7333" y="2615498"/>
                  </a:lnTo>
                  <a:lnTo>
                    <a:pt x="11422" y="2662925"/>
                  </a:lnTo>
                  <a:lnTo>
                    <a:pt x="16398" y="2710098"/>
                  </a:lnTo>
                  <a:lnTo>
                    <a:pt x="22251" y="2757007"/>
                  </a:lnTo>
                  <a:lnTo>
                    <a:pt x="28973" y="2803646"/>
                  </a:lnTo>
                  <a:lnTo>
                    <a:pt x="36555" y="2850004"/>
                  </a:lnTo>
                  <a:lnTo>
                    <a:pt x="44990" y="2896075"/>
                  </a:lnTo>
                  <a:lnTo>
                    <a:pt x="54268" y="2941848"/>
                  </a:lnTo>
                  <a:lnTo>
                    <a:pt x="64382" y="2987317"/>
                  </a:lnTo>
                  <a:lnTo>
                    <a:pt x="75322" y="3032472"/>
                  </a:lnTo>
                  <a:lnTo>
                    <a:pt x="87081" y="3077306"/>
                  </a:lnTo>
                  <a:lnTo>
                    <a:pt x="99650" y="3121809"/>
                  </a:lnTo>
                  <a:lnTo>
                    <a:pt x="113021" y="3165973"/>
                  </a:lnTo>
                  <a:lnTo>
                    <a:pt x="127185" y="3209790"/>
                  </a:lnTo>
                  <a:lnTo>
                    <a:pt x="142133" y="3253252"/>
                  </a:lnTo>
                  <a:lnTo>
                    <a:pt x="157858" y="3296350"/>
                  </a:lnTo>
                  <a:lnTo>
                    <a:pt x="174351" y="3339075"/>
                  </a:lnTo>
                  <a:lnTo>
                    <a:pt x="191604" y="3381420"/>
                  </a:lnTo>
                  <a:lnTo>
                    <a:pt x="209607" y="3423375"/>
                  </a:lnTo>
                  <a:lnTo>
                    <a:pt x="228354" y="3464933"/>
                  </a:lnTo>
                  <a:lnTo>
                    <a:pt x="247835" y="3506085"/>
                  </a:lnTo>
                  <a:lnTo>
                    <a:pt x="268041" y="3546822"/>
                  </a:lnTo>
                  <a:lnTo>
                    <a:pt x="288965" y="3587136"/>
                  </a:lnTo>
                  <a:lnTo>
                    <a:pt x="310599" y="3627019"/>
                  </a:lnTo>
                  <a:lnTo>
                    <a:pt x="332932" y="3666463"/>
                  </a:lnTo>
                  <a:lnTo>
                    <a:pt x="355959" y="3705458"/>
                  </a:lnTo>
                  <a:lnTo>
                    <a:pt x="379668" y="3743996"/>
                  </a:lnTo>
                  <a:lnTo>
                    <a:pt x="404054" y="3782070"/>
                  </a:lnTo>
                  <a:lnTo>
                    <a:pt x="429106" y="3819670"/>
                  </a:lnTo>
                  <a:lnTo>
                    <a:pt x="454817" y="3856789"/>
                  </a:lnTo>
                  <a:lnTo>
                    <a:pt x="481178" y="3893417"/>
                  </a:lnTo>
                  <a:lnTo>
                    <a:pt x="508181" y="3929546"/>
                  </a:lnTo>
                  <a:lnTo>
                    <a:pt x="535817" y="3965169"/>
                  </a:lnTo>
                  <a:lnTo>
                    <a:pt x="564078" y="4000275"/>
                  </a:lnTo>
                  <a:lnTo>
                    <a:pt x="592956" y="4034858"/>
                  </a:lnTo>
                  <a:lnTo>
                    <a:pt x="622441" y="4068909"/>
                  </a:lnTo>
                  <a:lnTo>
                    <a:pt x="652527" y="4102419"/>
                  </a:lnTo>
                  <a:lnTo>
                    <a:pt x="683203" y="4135380"/>
                  </a:lnTo>
                  <a:lnTo>
                    <a:pt x="714463" y="4167783"/>
                  </a:lnTo>
                  <a:lnTo>
                    <a:pt x="746297" y="4199620"/>
                  </a:lnTo>
                  <a:lnTo>
                    <a:pt x="778697" y="4230883"/>
                  </a:lnTo>
                  <a:lnTo>
                    <a:pt x="811654" y="4261562"/>
                  </a:lnTo>
                  <a:lnTo>
                    <a:pt x="845161" y="4291651"/>
                  </a:lnTo>
                  <a:lnTo>
                    <a:pt x="879208" y="4321140"/>
                  </a:lnTo>
                  <a:lnTo>
                    <a:pt x="913788" y="4350021"/>
                  </a:lnTo>
                  <a:lnTo>
                    <a:pt x="948892" y="4378285"/>
                  </a:lnTo>
                  <a:lnTo>
                    <a:pt x="984511" y="4405924"/>
                  </a:lnTo>
                  <a:lnTo>
                    <a:pt x="1020637" y="4432930"/>
                  </a:lnTo>
                  <a:lnTo>
                    <a:pt x="1057262" y="4459294"/>
                  </a:lnTo>
                  <a:lnTo>
                    <a:pt x="1094378" y="4485008"/>
                  </a:lnTo>
                  <a:lnTo>
                    <a:pt x="1131975" y="4510064"/>
                  </a:lnTo>
                  <a:lnTo>
                    <a:pt x="1170046" y="4534452"/>
                  </a:lnTo>
                  <a:lnTo>
                    <a:pt x="1208582" y="4558165"/>
                  </a:lnTo>
                  <a:lnTo>
                    <a:pt x="1247574" y="4581194"/>
                  </a:lnTo>
                  <a:lnTo>
                    <a:pt x="1287014" y="4603531"/>
                  </a:lnTo>
                  <a:lnTo>
                    <a:pt x="1326895" y="4625167"/>
                  </a:lnTo>
                  <a:lnTo>
                    <a:pt x="1367206" y="4646094"/>
                  </a:lnTo>
                  <a:lnTo>
                    <a:pt x="1407941" y="4666303"/>
                  </a:lnTo>
                  <a:lnTo>
                    <a:pt x="1449090" y="4685786"/>
                  </a:lnTo>
                  <a:lnTo>
                    <a:pt x="1490646" y="4704535"/>
                  </a:lnTo>
                  <a:lnTo>
                    <a:pt x="1532599" y="4722542"/>
                  </a:lnTo>
                  <a:lnTo>
                    <a:pt x="1574941" y="4739797"/>
                  </a:lnTo>
                  <a:lnTo>
                    <a:pt x="1617664" y="4756292"/>
                  </a:lnTo>
                  <a:lnTo>
                    <a:pt x="1660760" y="4772019"/>
                  </a:lnTo>
                  <a:lnTo>
                    <a:pt x="1704220" y="4786970"/>
                  </a:lnTo>
                  <a:lnTo>
                    <a:pt x="1748035" y="4801136"/>
                  </a:lnTo>
                  <a:lnTo>
                    <a:pt x="1792198" y="4814508"/>
                  </a:lnTo>
                  <a:lnTo>
                    <a:pt x="1836700" y="4827079"/>
                  </a:lnTo>
                  <a:lnTo>
                    <a:pt x="1881532" y="4838840"/>
                  </a:lnTo>
                  <a:lnTo>
                    <a:pt x="1926685" y="4849782"/>
                  </a:lnTo>
                  <a:lnTo>
                    <a:pt x="1972153" y="4859897"/>
                  </a:lnTo>
                  <a:lnTo>
                    <a:pt x="2017925" y="4869177"/>
                  </a:lnTo>
                  <a:lnTo>
                    <a:pt x="2063995" y="4877613"/>
                  </a:lnTo>
                  <a:lnTo>
                    <a:pt x="2110352" y="4885196"/>
                  </a:lnTo>
                  <a:lnTo>
                    <a:pt x="2156990" y="4891919"/>
                  </a:lnTo>
                  <a:lnTo>
                    <a:pt x="2203899" y="4897773"/>
                  </a:lnTo>
                  <a:lnTo>
                    <a:pt x="2251071" y="4902750"/>
                  </a:lnTo>
                  <a:lnTo>
                    <a:pt x="2298498" y="4906840"/>
                  </a:lnTo>
                  <a:lnTo>
                    <a:pt x="2346171" y="4910036"/>
                  </a:lnTo>
                  <a:lnTo>
                    <a:pt x="2394082" y="4912330"/>
                  </a:lnTo>
                  <a:lnTo>
                    <a:pt x="2442222" y="4913712"/>
                  </a:lnTo>
                  <a:lnTo>
                    <a:pt x="2490583" y="4914174"/>
                  </a:lnTo>
                  <a:lnTo>
                    <a:pt x="2538952" y="4913712"/>
                  </a:lnTo>
                  <a:lnTo>
                    <a:pt x="2587100" y="4912330"/>
                  </a:lnTo>
                  <a:lnTo>
                    <a:pt x="2635018" y="4910036"/>
                  </a:lnTo>
                  <a:lnTo>
                    <a:pt x="2682698" y="4906840"/>
                  </a:lnTo>
                  <a:lnTo>
                    <a:pt x="2730132" y="4902750"/>
                  </a:lnTo>
                  <a:lnTo>
                    <a:pt x="2777311" y="4897773"/>
                  </a:lnTo>
                  <a:lnTo>
                    <a:pt x="2824227" y="4891919"/>
                  </a:lnTo>
                  <a:lnTo>
                    <a:pt x="2870871" y="4885196"/>
                  </a:lnTo>
                  <a:lnTo>
                    <a:pt x="2917235" y="4877613"/>
                  </a:lnTo>
                  <a:lnTo>
                    <a:pt x="2963310" y="4869177"/>
                  </a:lnTo>
                  <a:lnTo>
                    <a:pt x="3009089" y="4859897"/>
                  </a:lnTo>
                  <a:lnTo>
                    <a:pt x="3054562" y="4849782"/>
                  </a:lnTo>
                  <a:lnTo>
                    <a:pt x="3099721" y="4838840"/>
                  </a:lnTo>
                  <a:lnTo>
                    <a:pt x="3144559" y="4827079"/>
                  </a:lnTo>
                  <a:lnTo>
                    <a:pt x="3189066" y="4814508"/>
                  </a:lnTo>
                  <a:lnTo>
                    <a:pt x="3233233" y="4801136"/>
                  </a:lnTo>
                  <a:lnTo>
                    <a:pt x="3277054" y="4786970"/>
                  </a:lnTo>
                  <a:lnTo>
                    <a:pt x="3320519" y="4772019"/>
                  </a:lnTo>
                  <a:lnTo>
                    <a:pt x="3363619" y="4756292"/>
                  </a:lnTo>
                  <a:lnTo>
                    <a:pt x="3406347" y="4739797"/>
                  </a:lnTo>
                  <a:lnTo>
                    <a:pt x="3448694" y="4722542"/>
                  </a:lnTo>
                  <a:lnTo>
                    <a:pt x="3490651" y="4704535"/>
                  </a:lnTo>
                  <a:lnTo>
                    <a:pt x="3532211" y="4685786"/>
                  </a:lnTo>
                  <a:lnTo>
                    <a:pt x="3573364" y="4666303"/>
                  </a:lnTo>
                  <a:lnTo>
                    <a:pt x="3614103" y="4646094"/>
                  </a:lnTo>
                  <a:lnTo>
                    <a:pt x="3654418" y="4625167"/>
                  </a:lnTo>
                  <a:lnTo>
                    <a:pt x="3694302" y="4603531"/>
                  </a:lnTo>
                  <a:lnTo>
                    <a:pt x="3733746" y="4581194"/>
                  </a:lnTo>
                  <a:lnTo>
                    <a:pt x="3772742" y="4558165"/>
                  </a:lnTo>
                  <a:lnTo>
                    <a:pt x="3811281" y="4534452"/>
                  </a:lnTo>
                  <a:lnTo>
                    <a:pt x="3849355" y="4510064"/>
                  </a:lnTo>
                  <a:lnTo>
                    <a:pt x="3886955" y="4485008"/>
                  </a:lnTo>
                  <a:lnTo>
                    <a:pt x="3924074" y="4459294"/>
                  </a:lnTo>
                  <a:lnTo>
                    <a:pt x="3960702" y="4432930"/>
                  </a:lnTo>
                  <a:lnTo>
                    <a:pt x="3996831" y="4405924"/>
                  </a:lnTo>
                  <a:lnTo>
                    <a:pt x="4032453" y="4378285"/>
                  </a:lnTo>
                  <a:lnTo>
                    <a:pt x="4067559" y="4350021"/>
                  </a:lnTo>
                  <a:lnTo>
                    <a:pt x="4102141" y="4321140"/>
                  </a:lnTo>
                  <a:lnTo>
                    <a:pt x="4136191" y="4291651"/>
                  </a:lnTo>
                  <a:lnTo>
                    <a:pt x="4169700" y="4261562"/>
                  </a:lnTo>
                  <a:lnTo>
                    <a:pt x="4202660" y="4230883"/>
                  </a:lnTo>
                  <a:lnTo>
                    <a:pt x="4235061" y="4199620"/>
                  </a:lnTo>
                  <a:lnTo>
                    <a:pt x="4266897" y="4167783"/>
                  </a:lnTo>
                  <a:lnTo>
                    <a:pt x="4298159" y="4135380"/>
                  </a:lnTo>
                  <a:lnTo>
                    <a:pt x="4328837" y="4102419"/>
                  </a:lnTo>
                  <a:lnTo>
                    <a:pt x="4358924" y="4068909"/>
                  </a:lnTo>
                  <a:lnTo>
                    <a:pt x="4388411" y="4034858"/>
                  </a:lnTo>
                  <a:lnTo>
                    <a:pt x="4417290" y="4000275"/>
                  </a:lnTo>
                  <a:lnTo>
                    <a:pt x="4445553" y="3965169"/>
                  </a:lnTo>
                  <a:lnTo>
                    <a:pt x="4473190" y="3929546"/>
                  </a:lnTo>
                  <a:lnTo>
                    <a:pt x="4500194" y="3893417"/>
                  </a:lnTo>
                  <a:lnTo>
                    <a:pt x="4526557" y="3856789"/>
                  </a:lnTo>
                  <a:lnTo>
                    <a:pt x="4552269" y="3819670"/>
                  </a:lnTo>
                  <a:lnTo>
                    <a:pt x="4577322" y="3782070"/>
                  </a:lnTo>
                  <a:lnTo>
                    <a:pt x="4601708" y="3743996"/>
                  </a:lnTo>
                  <a:lnTo>
                    <a:pt x="4625419" y="3705458"/>
                  </a:lnTo>
                  <a:lnTo>
                    <a:pt x="4648446" y="3666463"/>
                  </a:lnTo>
                  <a:lnTo>
                    <a:pt x="4670781" y="3627019"/>
                  </a:lnTo>
                  <a:lnTo>
                    <a:pt x="4692415" y="3587136"/>
                  </a:lnTo>
                  <a:lnTo>
                    <a:pt x="4713340" y="3546822"/>
                  </a:lnTo>
                  <a:lnTo>
                    <a:pt x="4733547" y="3506085"/>
                  </a:lnTo>
                  <a:lnTo>
                    <a:pt x="4753028" y="3464933"/>
                  </a:lnTo>
                  <a:lnTo>
                    <a:pt x="4771775" y="3423375"/>
                  </a:lnTo>
                  <a:lnTo>
                    <a:pt x="4789780" y="3381420"/>
                  </a:lnTo>
                  <a:lnTo>
                    <a:pt x="4807033" y="3339075"/>
                  </a:lnTo>
                  <a:lnTo>
                    <a:pt x="4823526" y="3296350"/>
                  </a:lnTo>
                  <a:lnTo>
                    <a:pt x="4839251" y="3253252"/>
                  </a:lnTo>
                  <a:lnTo>
                    <a:pt x="4854200" y="3209790"/>
                  </a:lnTo>
                  <a:lnTo>
                    <a:pt x="4868364" y="3165973"/>
                  </a:lnTo>
                  <a:lnTo>
                    <a:pt x="4881735" y="3121809"/>
                  </a:lnTo>
                  <a:lnTo>
                    <a:pt x="4894304" y="3077306"/>
                  </a:lnTo>
                  <a:lnTo>
                    <a:pt x="4906064" y="3032472"/>
                  </a:lnTo>
                  <a:lnTo>
                    <a:pt x="4917004" y="2987317"/>
                  </a:lnTo>
                  <a:lnTo>
                    <a:pt x="4927118" y="2941848"/>
                  </a:lnTo>
                  <a:lnTo>
                    <a:pt x="4936396" y="2896075"/>
                  </a:lnTo>
                  <a:lnTo>
                    <a:pt x="4944831" y="2850004"/>
                  </a:lnTo>
                  <a:lnTo>
                    <a:pt x="4952414" y="2803646"/>
                  </a:lnTo>
                  <a:lnTo>
                    <a:pt x="4959135" y="2757007"/>
                  </a:lnTo>
                  <a:lnTo>
                    <a:pt x="4964989" y="2710098"/>
                  </a:lnTo>
                  <a:lnTo>
                    <a:pt x="4969964" y="2662925"/>
                  </a:lnTo>
                  <a:lnTo>
                    <a:pt x="4974054" y="2615498"/>
                  </a:lnTo>
                  <a:lnTo>
                    <a:pt x="4977250" y="2567825"/>
                  </a:lnTo>
                  <a:lnTo>
                    <a:pt x="4979543" y="2519914"/>
                  </a:lnTo>
                  <a:lnTo>
                    <a:pt x="4980925" y="2471774"/>
                  </a:lnTo>
                  <a:lnTo>
                    <a:pt x="4981387" y="2423413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1468416" y="23438"/>
              <a:ext cx="630555" cy="3968750"/>
            </a:xfrm>
            <a:custGeom>
              <a:avLst/>
              <a:gdLst/>
              <a:ahLst/>
              <a:cxnLst/>
              <a:rect l="l" t="t" r="r" b="b"/>
              <a:pathLst>
                <a:path w="630555" h="3968750">
                  <a:moveTo>
                    <a:pt x="630242" y="3634884"/>
                  </a:moveTo>
                  <a:lnTo>
                    <a:pt x="630242" y="3624989"/>
                  </a:lnTo>
                  <a:lnTo>
                    <a:pt x="630106" y="3625104"/>
                  </a:lnTo>
                  <a:lnTo>
                    <a:pt x="629855" y="3625334"/>
                  </a:lnTo>
                  <a:lnTo>
                    <a:pt x="629855" y="0"/>
                  </a:lnTo>
                  <a:lnTo>
                    <a:pt x="2565" y="0"/>
                  </a:lnTo>
                  <a:lnTo>
                    <a:pt x="0" y="2250601"/>
                  </a:lnTo>
                  <a:lnTo>
                    <a:pt x="0" y="3968633"/>
                  </a:lnTo>
                  <a:lnTo>
                    <a:pt x="49735" y="3952837"/>
                  </a:lnTo>
                  <a:lnTo>
                    <a:pt x="98845" y="3935736"/>
                  </a:lnTo>
                  <a:lnTo>
                    <a:pt x="147304" y="3917346"/>
                  </a:lnTo>
                  <a:lnTo>
                    <a:pt x="195086" y="3897684"/>
                  </a:lnTo>
                  <a:lnTo>
                    <a:pt x="242168" y="3876768"/>
                  </a:lnTo>
                  <a:lnTo>
                    <a:pt x="288524" y="3854613"/>
                  </a:lnTo>
                  <a:lnTo>
                    <a:pt x="334129" y="3831239"/>
                  </a:lnTo>
                  <a:lnTo>
                    <a:pt x="378959" y="3806661"/>
                  </a:lnTo>
                  <a:lnTo>
                    <a:pt x="422987" y="3780897"/>
                  </a:lnTo>
                  <a:lnTo>
                    <a:pt x="466190" y="3753964"/>
                  </a:lnTo>
                  <a:lnTo>
                    <a:pt x="508541" y="3725879"/>
                  </a:lnTo>
                  <a:lnTo>
                    <a:pt x="550017" y="3696659"/>
                  </a:lnTo>
                  <a:lnTo>
                    <a:pt x="590593" y="3666322"/>
                  </a:lnTo>
                  <a:lnTo>
                    <a:pt x="630242" y="3634884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15673836" y="1201408"/>
              <a:ext cx="4406900" cy="677545"/>
            </a:xfrm>
            <a:custGeom>
              <a:avLst/>
              <a:gdLst/>
              <a:ahLst/>
              <a:cxnLst/>
              <a:rect l="l" t="t" r="r" b="b"/>
              <a:pathLst>
                <a:path w="4406900" h="677544">
                  <a:moveTo>
                    <a:pt x="4406829" y="0"/>
                  </a:moveTo>
                  <a:lnTo>
                    <a:pt x="0" y="0"/>
                  </a:lnTo>
                  <a:lnTo>
                    <a:pt x="0" y="677036"/>
                  </a:lnTo>
                  <a:lnTo>
                    <a:pt x="4406829" y="677036"/>
                  </a:lnTo>
                  <a:lnTo>
                    <a:pt x="4406829" y="0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151423" y="5991391"/>
            <a:ext cx="9801254" cy="12150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lang="en-US" sz="4950" b="1" noProof="0" dirty="0">
                <a:solidFill>
                  <a:srgbClr val="FFFFFF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TASKFORCE DIGITALISATION</a:t>
            </a:r>
            <a:endParaRPr lang="en-US" sz="4950" b="1" noProof="0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6985" algn="ctr">
              <a:lnSpc>
                <a:spcPct val="100000"/>
              </a:lnSpc>
              <a:spcBef>
                <a:spcPts val="505"/>
              </a:spcBef>
            </a:pPr>
            <a:endParaRPr lang="en-US" sz="245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92A8FCA3-B1F4-EA27-8F38-D0F59D69960F}"/>
              </a:ext>
            </a:extLst>
          </p:cNvPr>
          <p:cNvGrpSpPr/>
          <p:nvPr/>
        </p:nvGrpSpPr>
        <p:grpSpPr>
          <a:xfrm>
            <a:off x="908050" y="11226800"/>
            <a:ext cx="3970020" cy="721351"/>
            <a:chOff x="6775450" y="10693400"/>
            <a:chExt cx="3970020" cy="721351"/>
          </a:xfrm>
        </p:grpSpPr>
        <p:pic>
          <p:nvPicPr>
            <p:cNvPr id="10" name="Picture 2" descr="Europaflagge – Wikipedia">
              <a:extLst>
                <a:ext uri="{FF2B5EF4-FFF2-40B4-BE49-F238E27FC236}">
                  <a16:creationId xmlns:a16="http://schemas.microsoft.com/office/drawing/2014/main" id="{09ED12B7-09FB-E0C4-6D36-BEDBC9220E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5450" y="10728263"/>
              <a:ext cx="995349" cy="663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object 8">
              <a:extLst>
                <a:ext uri="{FF2B5EF4-FFF2-40B4-BE49-F238E27FC236}">
                  <a16:creationId xmlns:a16="http://schemas.microsoft.com/office/drawing/2014/main" id="{862D5032-9A61-ABBB-98E3-C29A4A188A64}"/>
                </a:ext>
              </a:extLst>
            </p:cNvPr>
            <p:cNvSpPr txBox="1"/>
            <p:nvPr/>
          </p:nvSpPr>
          <p:spPr>
            <a:xfrm>
              <a:off x="7918450" y="10693400"/>
              <a:ext cx="2827020" cy="72135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Co-funded by the</a:t>
              </a:r>
              <a:b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</a:br>
              <a: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European Union</a:t>
              </a:r>
              <a:endParaRPr lang="en-US" sz="2300" noProof="0" dirty="0">
                <a:latin typeface="OpenSans-Semibold"/>
                <a:cs typeface="OpenSans-Semibold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/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23" name="object 23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4" name="object 24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en-US" spc="15" noProof="0" smtClean="0"/>
              <a:t>2</a:t>
            </a:fld>
            <a:endParaRPr lang="en-US" spc="15" noProof="0" dirty="0"/>
          </a:p>
        </p:txBody>
      </p:sp>
      <p:sp>
        <p:nvSpPr>
          <p:cNvPr id="27" name="object 27"/>
          <p:cNvSpPr txBox="1"/>
          <p:nvPr/>
        </p:nvSpPr>
        <p:spPr>
          <a:xfrm>
            <a:off x="9370511" y="12106784"/>
            <a:ext cx="1363345" cy="23403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lang="en-US" sz="1450" spc="15" noProof="0" dirty="0">
                <a:solidFill>
                  <a:srgbClr val="A78A4C"/>
                </a:solidFill>
                <a:latin typeface="HelveticaNeue-Light"/>
                <a:cs typeface="HelveticaNeue-Light"/>
              </a:rPr>
              <a:t>July 2025</a:t>
            </a:r>
            <a:endParaRPr lang="en-US" sz="1450" noProof="0" dirty="0">
              <a:latin typeface="HelveticaNeue-Light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1369E53E-D732-6A49-E49C-F77DF5FD4EA9}"/>
              </a:ext>
            </a:extLst>
          </p:cNvPr>
          <p:cNvSpPr txBox="1">
            <a:spLocks/>
          </p:cNvSpPr>
          <p:nvPr/>
        </p:nvSpPr>
        <p:spPr>
          <a:xfrm>
            <a:off x="1611112" y="1459604"/>
            <a:ext cx="16443946" cy="88394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6600" b="1" kern="0" noProof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TASKFORCE DIGITALISITION </a:t>
            </a:r>
            <a: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b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100" kern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4400" b="1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Chairs </a:t>
            </a: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44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Alex Dijk and Theo Leyh </a:t>
            </a:r>
            <a:br>
              <a:rPr lang="en-US" sz="4400" i="1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400" i="1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Royal Dutch Association of Civil Law Notaries (KNB)</a:t>
            </a:r>
            <a:br>
              <a:rPr lang="en-US" sz="44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400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4400" b="1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Scientific advisor</a:t>
            </a: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44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Dr. Bernhard Waltl </a:t>
            </a:r>
            <a:br>
              <a:rPr lang="en-US" sz="44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400" i="1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Liquid Legal Institute, Munich, Germany</a:t>
            </a:r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9E922288-36AF-45B0-AC4B-2FBA6DAF935F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26402" t="29801" r="26178" b="29676"/>
          <a:stretch/>
        </p:blipFill>
        <p:spPr>
          <a:xfrm>
            <a:off x="14487818" y="1559688"/>
            <a:ext cx="41910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/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23" name="object 23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4" name="object 24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en-US" spc="15" noProof="0" smtClean="0"/>
              <a:t>3</a:t>
            </a:fld>
            <a:endParaRPr lang="en-US" spc="15" noProof="0" dirty="0"/>
          </a:p>
        </p:txBody>
      </p:sp>
      <p:sp>
        <p:nvSpPr>
          <p:cNvPr id="27" name="object 27"/>
          <p:cNvSpPr txBox="1"/>
          <p:nvPr/>
        </p:nvSpPr>
        <p:spPr>
          <a:xfrm>
            <a:off x="9370511" y="12106784"/>
            <a:ext cx="1363345" cy="23403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lang="en-US" sz="1450" spc="15" noProof="0" dirty="0">
                <a:solidFill>
                  <a:srgbClr val="A78A4C"/>
                </a:solidFill>
                <a:latin typeface="HelveticaNeue-Light"/>
                <a:cs typeface="HelveticaNeue-Light"/>
              </a:rPr>
              <a:t>July 2025</a:t>
            </a:r>
            <a:endParaRPr lang="en-US" sz="1450" noProof="0" dirty="0">
              <a:latin typeface="HelveticaNeue-Light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1369E53E-D732-6A49-E49C-F77DF5FD4EA9}"/>
              </a:ext>
            </a:extLst>
          </p:cNvPr>
          <p:cNvSpPr txBox="1">
            <a:spLocks/>
          </p:cNvSpPr>
          <p:nvPr/>
        </p:nvSpPr>
        <p:spPr>
          <a:xfrm>
            <a:off x="1611112" y="1459604"/>
            <a:ext cx="16815338" cy="103957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6600" b="1" kern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WHY A TASK FORCE DIGITALISATION?</a:t>
            </a:r>
            <a:br>
              <a:rPr lang="en-US" sz="6600" b="1" kern="0" noProof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endParaRPr lang="en-US" sz="6600" b="1" kern="0" noProof="0" dirty="0">
              <a:solidFill>
                <a:srgbClr val="A78A4C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12700" algn="just">
              <a:lnSpc>
                <a:spcPts val="7715"/>
              </a:lnSpc>
              <a:spcBef>
                <a:spcPts val="95"/>
              </a:spcBef>
            </a:pPr>
            <a:r>
              <a:rPr lang="en-US" sz="4400" spc="10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r>
              <a:rPr lang="en-US" sz="4400" spc="10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Digitalisation</a:t>
            </a:r>
            <a:r>
              <a:rPr lang="en-US" sz="4400" spc="-20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9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touches</a:t>
            </a:r>
            <a:r>
              <a:rPr lang="en-US" sz="4400" spc="-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upon</a:t>
            </a:r>
            <a:r>
              <a:rPr lang="en-US" sz="4400" spc="-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every </a:t>
            </a:r>
            <a:r>
              <a:rPr lang="en-US" sz="4400" spc="8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aspect</a:t>
            </a:r>
            <a:r>
              <a:rPr lang="en-US" sz="44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7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en-US" sz="4400" spc="4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7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en-US" sz="4400" spc="1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notarial</a:t>
            </a:r>
            <a:r>
              <a:rPr lang="en-US" sz="4400" spc="-14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</a:t>
            </a:r>
            <a:r>
              <a:rPr lang="en-US" sz="4400" spc="7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profession</a:t>
            </a: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00000"/>
              </a:lnSpc>
              <a:spcBef>
                <a:spcPts val="409"/>
              </a:spcBef>
              <a:buFont typeface="Arial"/>
              <a:buChar char="•"/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066" marR="245745" algn="just">
              <a:lnSpc>
                <a:spcPct val="113500"/>
              </a:lnSpc>
              <a:spcBef>
                <a:spcPts val="5"/>
              </a:spcBef>
              <a:tabLst>
                <a:tab pos="239395" algn="l"/>
                <a:tab pos="245745" algn="l"/>
              </a:tabLst>
            </a:pPr>
            <a:r>
              <a:rPr lang="en-US" sz="4400" spc="9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	Notaries</a:t>
            </a:r>
            <a:r>
              <a:rPr lang="en-US" sz="4400" spc="-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</a:t>
            </a:r>
            <a:r>
              <a:rPr lang="en-US" sz="4400" spc="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0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</a:t>
            </a:r>
            <a:r>
              <a:rPr lang="en-US" sz="4400" spc="-1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5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aware</a:t>
            </a:r>
            <a:r>
              <a:rPr lang="en-US" sz="4400" spc="-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en-US" sz="4400" spc="19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both: </a:t>
            </a:r>
            <a:r>
              <a:rPr lang="en-US" sz="4400" spc="15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en-US" sz="4400" spc="-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opportunities</a:t>
            </a:r>
            <a:r>
              <a:rPr lang="en-US" sz="4400" spc="9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8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en-US" sz="4400" spc="-10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			</a:t>
            </a:r>
            <a:r>
              <a:rPr lang="en-US" sz="4400" spc="10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threats </a:t>
            </a:r>
            <a:r>
              <a:rPr lang="en-US" sz="4400" spc="11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digitalisation</a:t>
            </a:r>
            <a:r>
              <a:rPr lang="en-US" sz="4400" spc="-1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7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brings</a:t>
            </a: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00000"/>
              </a:lnSpc>
              <a:spcBef>
                <a:spcPts val="409"/>
              </a:spcBef>
              <a:buFont typeface="Arial"/>
              <a:buChar char="•"/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065" marR="5080" algn="just">
              <a:lnSpc>
                <a:spcPct val="113500"/>
              </a:lnSpc>
              <a:tabLst>
                <a:tab pos="248285" algn="l"/>
              </a:tabLst>
            </a:pPr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This</a:t>
            </a:r>
            <a:r>
              <a:rPr lang="en-US" sz="4400" spc="-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5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way</a:t>
            </a:r>
            <a:r>
              <a:rPr lang="en-US" sz="4400" spc="-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9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notaries</a:t>
            </a:r>
            <a:r>
              <a:rPr lang="en-US" sz="4400" spc="-1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9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</a:t>
            </a:r>
            <a:r>
              <a:rPr lang="en-US" sz="4400" spc="-8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3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keep 	</a:t>
            </a:r>
            <a:r>
              <a:rPr lang="en-US" sz="4400" spc="11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providing</a:t>
            </a:r>
            <a:r>
              <a:rPr lang="en-US" sz="4400" spc="-20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9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</a:t>
            </a:r>
            <a:r>
              <a:rPr lang="en-US" sz="4400" spc="-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2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certainty</a:t>
            </a:r>
            <a:r>
              <a:rPr lang="en-US" sz="4400" spc="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0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en-US" sz="4400" spc="-8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			</a:t>
            </a:r>
            <a:r>
              <a:rPr lang="en-US" sz="4400" spc="7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 </a:t>
            </a:r>
            <a:r>
              <a:rPr lang="en-US" sz="4400" spc="11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protection,</a:t>
            </a:r>
            <a:r>
              <a:rPr lang="en-US" sz="4400" spc="-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5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also</a:t>
            </a:r>
            <a:r>
              <a:rPr lang="en-US" sz="4400" spc="-6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</a:t>
            </a:r>
            <a:r>
              <a:rPr lang="en-US" sz="4400" spc="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en-US" sz="4400" spc="24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1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digital</a:t>
            </a:r>
            <a:r>
              <a:rPr lang="en-US" sz="4400" spc="-17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spc="13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era</a:t>
            </a: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b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098" name="Picture 2" descr="5,986,400+ Internet Stock Illustrations, Royalty-Free Vector Graphics &amp;  Clip Art - iStock | Internet icon, Computer, Internet security">
            <a:extLst>
              <a:ext uri="{FF2B5EF4-FFF2-40B4-BE49-F238E27FC236}">
                <a16:creationId xmlns:a16="http://schemas.microsoft.com/office/drawing/2014/main" id="{3675E986-2060-44CA-B75C-18E78C539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14" t="10306" r="16547" b="16201"/>
          <a:stretch/>
        </p:blipFill>
        <p:spPr bwMode="auto">
          <a:xfrm>
            <a:off x="1130927" y="3530600"/>
            <a:ext cx="1321746" cy="150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1F24DDEE-2E21-4DCE-A77F-3E62CE772E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35823" y="5901499"/>
            <a:ext cx="1316850" cy="1511939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34B2E073-9B67-488F-B0BA-F2CB0942431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80713" y="8274556"/>
            <a:ext cx="1316850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8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/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23" name="object 23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4" name="object 24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en-US" spc="15" noProof="0" smtClean="0"/>
              <a:t>4</a:t>
            </a:fld>
            <a:endParaRPr lang="en-US" spc="15" noProof="0" dirty="0"/>
          </a:p>
        </p:txBody>
      </p:sp>
      <p:sp>
        <p:nvSpPr>
          <p:cNvPr id="27" name="object 27"/>
          <p:cNvSpPr txBox="1"/>
          <p:nvPr/>
        </p:nvSpPr>
        <p:spPr>
          <a:xfrm>
            <a:off x="9370511" y="12106784"/>
            <a:ext cx="1363345" cy="23403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lang="en-US" sz="1450" spc="15" noProof="0" dirty="0">
                <a:solidFill>
                  <a:srgbClr val="A78A4C"/>
                </a:solidFill>
                <a:latin typeface="HelveticaNeue-Light"/>
                <a:cs typeface="HelveticaNeue-Light"/>
              </a:rPr>
              <a:t>July 2025</a:t>
            </a:r>
            <a:endParaRPr lang="en-US" sz="1450" noProof="0" dirty="0">
              <a:latin typeface="HelveticaNeue-Light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1369E53E-D732-6A49-E49C-F77DF5FD4EA9}"/>
              </a:ext>
            </a:extLst>
          </p:cNvPr>
          <p:cNvSpPr txBox="1">
            <a:spLocks/>
          </p:cNvSpPr>
          <p:nvPr/>
        </p:nvSpPr>
        <p:spPr>
          <a:xfrm>
            <a:off x="1611112" y="1459604"/>
            <a:ext cx="16443946" cy="38508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6600" b="1" kern="0" noProof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“DIGITALISATION IS A JOURNEY THAT INVOLVES TECHNOLOGY, PROCESSES AND PEOPLE”</a:t>
            </a:r>
            <a:b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object 25">
            <a:extLst>
              <a:ext uri="{FF2B5EF4-FFF2-40B4-BE49-F238E27FC236}">
                <a16:creationId xmlns:a16="http://schemas.microsoft.com/office/drawing/2014/main" id="{0DB798D6-75E4-B5ED-C9D0-B33C6502FB1B}"/>
              </a:ext>
            </a:extLst>
          </p:cNvPr>
          <p:cNvSpPr txBox="1">
            <a:spLocks/>
          </p:cNvSpPr>
          <p:nvPr/>
        </p:nvSpPr>
        <p:spPr>
          <a:xfrm>
            <a:off x="1625764" y="2414601"/>
            <a:ext cx="16967823" cy="93277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75"/>
              </a:spcBef>
            </a:pPr>
            <a:endParaRPr lang="en-US" sz="3600" spc="55" dirty="0">
              <a:solidFill>
                <a:srgbClr val="330F1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endParaRPr lang="en-US" sz="4400" spc="55" dirty="0">
              <a:solidFill>
                <a:srgbClr val="330F11"/>
              </a:solidFill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endParaRPr lang="en-US" sz="4400" spc="55" dirty="0">
              <a:solidFill>
                <a:srgbClr val="330F1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4400" kern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"One of the goals of the </a:t>
            </a:r>
            <a:r>
              <a:rPr lang="en-US" sz="4400" i="1" kern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JuWili</a:t>
            </a:r>
            <a: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II project is to </a:t>
            </a:r>
            <a:r>
              <a:rPr lang="en-US" sz="4400" i="1" kern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optimise</a:t>
            </a:r>
            <a: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non-contentious procedures. Our Task Force looks into the digital workflows in the notarial practice"</a:t>
            </a:r>
          </a:p>
          <a:p>
            <a:pPr marL="22860" marR="69850" indent="-10795" algn="just">
              <a:lnSpc>
                <a:spcPct val="114599"/>
              </a:lnSpc>
            </a:pPr>
            <a:b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"Since effective </a:t>
            </a:r>
            <a:r>
              <a:rPr lang="en-US" sz="4400" i="1" kern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digitalisation</a:t>
            </a:r>
            <a:r>
              <a:rPr lang="en-US" sz="4400" i="1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requires a shared understanding of processes among all stakeholders, we decided to specifically look at the process of issuing the European Certificate of Succession."</a:t>
            </a:r>
          </a:p>
          <a:p>
            <a:pPr marL="12700">
              <a:spcBef>
                <a:spcPts val="95"/>
              </a:spcBef>
            </a:pPr>
            <a:endParaRPr lang="en-US" sz="3600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356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CDFF5-55C1-BC95-04F5-981C0C08D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4B0D9E70-F41F-6299-531F-D911893E543A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B539065-2E29-21EC-540A-CCADB3A74EE8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897A402D-A66E-C04D-2113-2F6DA31D45E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3A3B2C5C-7713-5B57-91E9-22A9ECBC7CC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1C8F55C4-C5C5-22C5-C397-89B3B37D003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1214E9B9-B3EC-90D3-A3EA-03B736151EE2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FBF1E904-9067-D690-CB74-7AA0B51A722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3D9BFA46-D978-438E-4325-9AE02D655E3A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31115445-2D3C-DE3B-F181-7CC255DC1B40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87EA7912-9071-5FCA-CE9F-B039B4373605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B257E2FB-971E-61D6-1724-2739290CEBD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A1CE7086-D392-2075-E103-1B647B4EA313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3150DD32-9C88-2F18-A062-D5B705E1C885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C2E2E4CD-A801-55AA-53DF-551FCA6E8EA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D5507473-731B-73D9-F52C-9FEFAB3DEFD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7F4F7994-A13E-C500-9783-59BE70500776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3DBA9528-199C-F2AF-FAA3-9251EB92804E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1E25162D-0B5B-8714-7AF4-3179A5D2C5F4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BE1C479A-B6A0-406A-9AF1-199F6E166285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7AC46179-3E9E-C6F5-DB01-536888351B0E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AE9C0B3C-E682-261D-3C82-366115536681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04EF354B-795C-2444-BFCE-B2A2BBCDB957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F9BA1082-241B-D0C8-2225-D107D4FD741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en-US" spc="15" noProof="0" smtClean="0"/>
              <a:t>5</a:t>
            </a:fld>
            <a:endParaRPr lang="en-US" spc="15" noProof="0" dirty="0"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6B2FF1EE-5CC1-ADE1-9545-EA31559D7EDE}"/>
              </a:ext>
            </a:extLst>
          </p:cNvPr>
          <p:cNvSpPr txBox="1"/>
          <p:nvPr/>
        </p:nvSpPr>
        <p:spPr>
          <a:xfrm>
            <a:off x="9370511" y="12106784"/>
            <a:ext cx="1363345" cy="23403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lang="en-US" sz="1450" spc="15" noProof="0" dirty="0">
                <a:solidFill>
                  <a:srgbClr val="A78A4C"/>
                </a:solidFill>
                <a:latin typeface="HelveticaNeue-Light"/>
                <a:cs typeface="HelveticaNeue-Light"/>
              </a:rPr>
              <a:t>July 2025</a:t>
            </a:r>
            <a:endParaRPr lang="en-US" sz="1450" noProof="0" dirty="0">
              <a:latin typeface="HelveticaNeue-Light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D6B5E06B-EB6E-8B46-31C5-E2AE28584633}"/>
              </a:ext>
            </a:extLst>
          </p:cNvPr>
          <p:cNvSpPr txBox="1">
            <a:spLocks/>
          </p:cNvSpPr>
          <p:nvPr/>
        </p:nvSpPr>
        <p:spPr>
          <a:xfrm>
            <a:off x="1611112" y="1459604"/>
            <a:ext cx="16443946" cy="1875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6600" b="1" kern="0" noProof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WHY DOES THIS MATTER?</a:t>
            </a:r>
            <a:b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object 25">
            <a:extLst>
              <a:ext uri="{FF2B5EF4-FFF2-40B4-BE49-F238E27FC236}">
                <a16:creationId xmlns:a16="http://schemas.microsoft.com/office/drawing/2014/main" id="{0B4F4BEB-8FE4-5A1A-D855-D82E173EC833}"/>
              </a:ext>
            </a:extLst>
          </p:cNvPr>
          <p:cNvSpPr txBox="1">
            <a:spLocks/>
          </p:cNvSpPr>
          <p:nvPr/>
        </p:nvSpPr>
        <p:spPr>
          <a:xfrm>
            <a:off x="3422650" y="3309626"/>
            <a:ext cx="15070338" cy="68516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just">
              <a:lnSpc>
                <a:spcPts val="7715"/>
              </a:lnSpc>
              <a:spcBef>
                <a:spcPts val="95"/>
              </a:spcBef>
            </a:pPr>
            <a:r>
              <a:rPr lang="en-US" sz="4400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 comparing  the different  national processes  we  gain  better  insight into workflows, possible bottlenecks and efficiency improvements.</a:t>
            </a:r>
          </a:p>
          <a:p>
            <a:pPr marL="12700" algn="just">
              <a:lnSpc>
                <a:spcPts val="7715"/>
              </a:lnSpc>
              <a:spcBef>
                <a:spcPts val="95"/>
              </a:spcBef>
            </a:pPr>
            <a:endParaRPr lang="en-US" sz="4400" kern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 marR="5080" indent="635" algn="just">
              <a:lnSpc>
                <a:spcPts val="7715"/>
              </a:lnSpc>
              <a:spcBef>
                <a:spcPts val="95"/>
              </a:spcBef>
            </a:pPr>
            <a:r>
              <a:rPr lang="en-US" sz="4400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processes are clear, it's easier to look for </a:t>
            </a:r>
            <a:r>
              <a:rPr lang="en-US" sz="4400" kern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optimisations</a:t>
            </a:r>
            <a:r>
              <a:rPr lang="en-US" sz="4400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with digital tools and Al.</a:t>
            </a:r>
          </a:p>
          <a:p>
            <a:pPr marL="12700">
              <a:lnSpc>
                <a:spcPts val="7715"/>
              </a:lnSpc>
              <a:spcBef>
                <a:spcPts val="95"/>
              </a:spcBef>
            </a:pP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074" name="Picture 2" descr="Checkmark sign symbol 23254368 PNG">
            <a:extLst>
              <a:ext uri="{FF2B5EF4-FFF2-40B4-BE49-F238E27FC236}">
                <a16:creationId xmlns:a16="http://schemas.microsoft.com/office/drawing/2014/main" id="{F27484C9-FEF8-42FE-BA60-538F8C479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313" y="3967088"/>
            <a:ext cx="1491650" cy="149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027CAB7F-E51A-4111-9502-5551C77C87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13314" y="7387003"/>
            <a:ext cx="1493649" cy="149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42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F6254-898C-8E54-9D65-FFF7A91D5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4404961D-3011-BF7F-F9CC-72DC3C94FB69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4A7BB9F7-1A3C-B37D-912D-3A2777C15F23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4AC5C83E-4E23-A1D8-C4AB-36DA6280F03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2DEF6C7E-2591-5A36-AF5A-BA5D487624A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739E542C-FB7A-E7E8-3115-18712381DC4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F187C4D4-9A64-D80F-7AD6-5A3D5692FB71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BC82F917-601E-7A6B-F9AA-5E907068901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9DB87200-5C4C-7DC9-C175-1D25DFA8BBAD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29F914C8-5E3A-5DEC-F175-A01262BC316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3B9DC3BE-9358-451A-D389-9F312D8A8C3B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8E67127D-FE2B-8ADE-9422-ABFD83C07D4E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7D854CB8-7581-97DD-E32A-CE71740C547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EA527878-7D7C-FD21-0BE6-E8A43DBF17D7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4C7CDF9D-1804-631C-643C-BD2EBF049309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1279D2A3-ACC1-B450-FDF9-5A844C78C9F0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6284DEA6-2707-2599-FBB3-7522CFEFA0A9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DC13360C-9B7C-173D-4571-32B290DF27D7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713E8492-A054-5E84-326D-0D3C7BE2A8D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DA6C64D1-6794-5D61-CA01-0052973BEFDE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ABD4FEBE-05B8-03C4-FBCE-2A41345187E8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387B40DB-30D0-932F-3448-70D346B79098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32B52A4F-07BD-F586-A286-8D9A38C6418C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391A71C4-FB39-1545-EC9F-C0E4E113A90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lang="en-US" spc="15" noProof="0" smtClean="0"/>
              <a:t>6</a:t>
            </a:fld>
            <a:endParaRPr lang="en-US" spc="15" noProof="0" dirty="0"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F86FFFE8-C78A-F85F-5254-8222EC740D88}"/>
              </a:ext>
            </a:extLst>
          </p:cNvPr>
          <p:cNvSpPr txBox="1"/>
          <p:nvPr/>
        </p:nvSpPr>
        <p:spPr>
          <a:xfrm>
            <a:off x="9370511" y="12106784"/>
            <a:ext cx="1363345" cy="23403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lang="en-US" sz="1450" spc="15" noProof="0" dirty="0">
                <a:solidFill>
                  <a:srgbClr val="A78A4C"/>
                </a:solidFill>
                <a:latin typeface="HelveticaNeue-Light"/>
                <a:cs typeface="HelveticaNeue-Light"/>
              </a:rPr>
              <a:t>July 2025</a:t>
            </a:r>
            <a:endParaRPr lang="en-US" sz="1450" noProof="0" dirty="0">
              <a:latin typeface="HelveticaNeue-Light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CE879EEE-0419-E3FF-D68A-102D80B4B14F}"/>
              </a:ext>
            </a:extLst>
          </p:cNvPr>
          <p:cNvSpPr txBox="1">
            <a:spLocks/>
          </p:cNvSpPr>
          <p:nvPr/>
        </p:nvSpPr>
        <p:spPr>
          <a:xfrm>
            <a:off x="1611112" y="1459604"/>
            <a:ext cx="16443946" cy="1875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lnSpc>
                <a:spcPts val="7715"/>
              </a:lnSpc>
              <a:spcBef>
                <a:spcPts val="95"/>
              </a:spcBef>
            </a:pPr>
            <a:r>
              <a:rPr lang="en-US" sz="6600" b="1" kern="0" noProof="0" dirty="0">
                <a:solidFill>
                  <a:srgbClr val="A78A4C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DID YOU KNOW</a:t>
            </a:r>
            <a:br>
              <a:rPr lang="en-US" sz="4100" kern="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100" i="1" kern="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BD52CA9-5C13-4A2F-B53D-D4BAD9DC88BF}"/>
              </a:ext>
            </a:extLst>
          </p:cNvPr>
          <p:cNvSpPr txBox="1"/>
          <p:nvPr/>
        </p:nvSpPr>
        <p:spPr>
          <a:xfrm>
            <a:off x="1689596" y="3172600"/>
            <a:ext cx="16803392" cy="6919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635" algn="just">
              <a:lnSpc>
                <a:spcPts val="7715"/>
              </a:lnSpc>
              <a:spcBef>
                <a:spcPts val="95"/>
              </a:spcBef>
            </a:pPr>
            <a:r>
              <a:rPr lang="en-US" sz="4100" kern="0" dirty="0">
                <a:solidFill>
                  <a:srgbClr val="7A7C8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 need  to  actively  engage  with  new technologies like Al to  make sure they do not  become  a  hurdle  to  the  to  access justice but only strengthen it.</a:t>
            </a:r>
          </a:p>
          <a:p>
            <a:pPr marL="12700" marR="5080" indent="635">
              <a:lnSpc>
                <a:spcPts val="7715"/>
              </a:lnSpc>
              <a:spcBef>
                <a:spcPts val="95"/>
              </a:spcBef>
            </a:pPr>
            <a:endParaRPr lang="en-US" sz="4100" kern="0" dirty="0">
              <a:solidFill>
                <a:srgbClr val="7A7C8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2700" marR="5080" indent="635" algn="just">
              <a:lnSpc>
                <a:spcPts val="7715"/>
              </a:lnSpc>
              <a:spcBef>
                <a:spcPts val="95"/>
              </a:spcBef>
            </a:pPr>
            <a:r>
              <a:rPr lang="en-US" sz="4100" kern="0" dirty="0">
                <a:solidFill>
                  <a:srgbClr val="7A7C8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insight and  knowledge of  the  relevant legislation  and  processes,  we  can  make sure  that  the human  factor  remains  the decisive factor.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D0406C-9DDE-46F9-A6E0-FB0B37D4E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01041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32FF5A82-D4AF-4340-9F51-16B86513BA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75650" y="66207"/>
            <a:ext cx="3779820" cy="354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435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80402" y="931473"/>
            <a:ext cx="18743295" cy="11487150"/>
            <a:chOff x="680607" y="680607"/>
            <a:chExt cx="18743295" cy="11487150"/>
          </a:xfrm>
        </p:grpSpPr>
        <p:sp>
          <p:nvSpPr>
            <p:cNvPr id="3" name="object 3"/>
            <p:cNvSpPr/>
            <p:nvPr/>
          </p:nvSpPr>
          <p:spPr>
            <a:xfrm>
              <a:off x="680607" y="680607"/>
              <a:ext cx="18743295" cy="11487150"/>
            </a:xfrm>
            <a:custGeom>
              <a:avLst/>
              <a:gdLst/>
              <a:ahLst/>
              <a:cxnLst/>
              <a:rect l="l" t="t" r="r" b="b"/>
              <a:pathLst>
                <a:path w="18743295" h="11487150">
                  <a:moveTo>
                    <a:pt x="18742884" y="0"/>
                  </a:moveTo>
                  <a:lnTo>
                    <a:pt x="0" y="0"/>
                  </a:lnTo>
                  <a:lnTo>
                    <a:pt x="0" y="11486561"/>
                  </a:lnTo>
                  <a:lnTo>
                    <a:pt x="15769153" y="11486561"/>
                  </a:lnTo>
                  <a:lnTo>
                    <a:pt x="15817367" y="11486178"/>
                  </a:lnTo>
                  <a:lnTo>
                    <a:pt x="15865395" y="11485033"/>
                  </a:lnTo>
                  <a:lnTo>
                    <a:pt x="15913233" y="11483132"/>
                  </a:lnTo>
                  <a:lnTo>
                    <a:pt x="15960874" y="11480480"/>
                  </a:lnTo>
                  <a:lnTo>
                    <a:pt x="16008313" y="11477083"/>
                  </a:lnTo>
                  <a:lnTo>
                    <a:pt x="16055543" y="11472948"/>
                  </a:lnTo>
                  <a:lnTo>
                    <a:pt x="16102560" y="11468079"/>
                  </a:lnTo>
                  <a:lnTo>
                    <a:pt x="16149357" y="11462483"/>
                  </a:lnTo>
                  <a:lnTo>
                    <a:pt x="16195928" y="11456165"/>
                  </a:lnTo>
                  <a:lnTo>
                    <a:pt x="16242268" y="11449132"/>
                  </a:lnTo>
                  <a:lnTo>
                    <a:pt x="16288371" y="11441388"/>
                  </a:lnTo>
                  <a:lnTo>
                    <a:pt x="16334231" y="11432940"/>
                  </a:lnTo>
                  <a:lnTo>
                    <a:pt x="16379843" y="11423793"/>
                  </a:lnTo>
                  <a:lnTo>
                    <a:pt x="16425201" y="11413954"/>
                  </a:lnTo>
                  <a:lnTo>
                    <a:pt x="16470298" y="11403427"/>
                  </a:lnTo>
                  <a:lnTo>
                    <a:pt x="16515129" y="11392220"/>
                  </a:lnTo>
                  <a:lnTo>
                    <a:pt x="16559689" y="11380336"/>
                  </a:lnTo>
                  <a:lnTo>
                    <a:pt x="16603971" y="11367783"/>
                  </a:lnTo>
                  <a:lnTo>
                    <a:pt x="16647970" y="11354566"/>
                  </a:lnTo>
                  <a:lnTo>
                    <a:pt x="16691681" y="11340691"/>
                  </a:lnTo>
                  <a:lnTo>
                    <a:pt x="16735096" y="11326164"/>
                  </a:lnTo>
                  <a:lnTo>
                    <a:pt x="16778211" y="11310989"/>
                  </a:lnTo>
                  <a:lnTo>
                    <a:pt x="16821020" y="11295174"/>
                  </a:lnTo>
                  <a:lnTo>
                    <a:pt x="16863517" y="11278724"/>
                  </a:lnTo>
                  <a:lnTo>
                    <a:pt x="16905695" y="11261644"/>
                  </a:lnTo>
                  <a:lnTo>
                    <a:pt x="16947551" y="11243941"/>
                  </a:lnTo>
                  <a:lnTo>
                    <a:pt x="16989077" y="11225620"/>
                  </a:lnTo>
                  <a:lnTo>
                    <a:pt x="17030268" y="11206687"/>
                  </a:lnTo>
                  <a:lnTo>
                    <a:pt x="17071118" y="11187148"/>
                  </a:lnTo>
                  <a:lnTo>
                    <a:pt x="17111621" y="11167008"/>
                  </a:lnTo>
                  <a:lnTo>
                    <a:pt x="17151772" y="11146274"/>
                  </a:lnTo>
                  <a:lnTo>
                    <a:pt x="17191565" y="11124950"/>
                  </a:lnTo>
                  <a:lnTo>
                    <a:pt x="17230994" y="11103044"/>
                  </a:lnTo>
                  <a:lnTo>
                    <a:pt x="17270053" y="11080560"/>
                  </a:lnTo>
                  <a:lnTo>
                    <a:pt x="17308736" y="11057504"/>
                  </a:lnTo>
                  <a:lnTo>
                    <a:pt x="17347039" y="11033882"/>
                  </a:lnTo>
                  <a:lnTo>
                    <a:pt x="17384954" y="11009700"/>
                  </a:lnTo>
                  <a:lnTo>
                    <a:pt x="17422476" y="10984964"/>
                  </a:lnTo>
                  <a:lnTo>
                    <a:pt x="17459600" y="10959680"/>
                  </a:lnTo>
                  <a:lnTo>
                    <a:pt x="17496320" y="10933852"/>
                  </a:lnTo>
                  <a:lnTo>
                    <a:pt x="17532629" y="10907488"/>
                  </a:lnTo>
                  <a:lnTo>
                    <a:pt x="17568523" y="10880592"/>
                  </a:lnTo>
                  <a:lnTo>
                    <a:pt x="17603995" y="10853171"/>
                  </a:lnTo>
                  <a:lnTo>
                    <a:pt x="17639040" y="10825230"/>
                  </a:lnTo>
                  <a:lnTo>
                    <a:pt x="17673651" y="10796775"/>
                  </a:lnTo>
                  <a:lnTo>
                    <a:pt x="17707823" y="10767812"/>
                  </a:lnTo>
                  <a:lnTo>
                    <a:pt x="17741551" y="10738346"/>
                  </a:lnTo>
                  <a:lnTo>
                    <a:pt x="17774828" y="10708384"/>
                  </a:lnTo>
                  <a:lnTo>
                    <a:pt x="17807649" y="10677931"/>
                  </a:lnTo>
                  <a:lnTo>
                    <a:pt x="17840008" y="10646993"/>
                  </a:lnTo>
                  <a:lnTo>
                    <a:pt x="17871899" y="10615575"/>
                  </a:lnTo>
                  <a:lnTo>
                    <a:pt x="17903317" y="10583684"/>
                  </a:lnTo>
                  <a:lnTo>
                    <a:pt x="17934255" y="10551326"/>
                  </a:lnTo>
                  <a:lnTo>
                    <a:pt x="17964708" y="10518505"/>
                  </a:lnTo>
                  <a:lnTo>
                    <a:pt x="17994670" y="10485227"/>
                  </a:lnTo>
                  <a:lnTo>
                    <a:pt x="18024135" y="10451500"/>
                  </a:lnTo>
                  <a:lnTo>
                    <a:pt x="18053099" y="10417327"/>
                  </a:lnTo>
                  <a:lnTo>
                    <a:pt x="18081554" y="10382716"/>
                  </a:lnTo>
                  <a:lnTo>
                    <a:pt x="18109494" y="10347671"/>
                  </a:lnTo>
                  <a:lnTo>
                    <a:pt x="18136916" y="10312199"/>
                  </a:lnTo>
                  <a:lnTo>
                    <a:pt x="18163811" y="10276306"/>
                  </a:lnTo>
                  <a:lnTo>
                    <a:pt x="18190176" y="10239996"/>
                  </a:lnTo>
                  <a:lnTo>
                    <a:pt x="18216003" y="10203277"/>
                  </a:lnTo>
                  <a:lnTo>
                    <a:pt x="18241288" y="10166153"/>
                  </a:lnTo>
                  <a:lnTo>
                    <a:pt x="18266024" y="10128630"/>
                  </a:lnTo>
                  <a:lnTo>
                    <a:pt x="18290206" y="10090715"/>
                  </a:lnTo>
                  <a:lnTo>
                    <a:pt x="18313827" y="10052413"/>
                  </a:lnTo>
                  <a:lnTo>
                    <a:pt x="18336883" y="10013729"/>
                  </a:lnTo>
                  <a:lnTo>
                    <a:pt x="18359367" y="9974670"/>
                  </a:lnTo>
                  <a:lnTo>
                    <a:pt x="18381274" y="9935241"/>
                  </a:lnTo>
                  <a:lnTo>
                    <a:pt x="18402597" y="9895448"/>
                  </a:lnTo>
                  <a:lnTo>
                    <a:pt x="18423332" y="9855297"/>
                  </a:lnTo>
                  <a:lnTo>
                    <a:pt x="18443472" y="9814794"/>
                  </a:lnTo>
                  <a:lnTo>
                    <a:pt x="18463011" y="9773944"/>
                  </a:lnTo>
                  <a:lnTo>
                    <a:pt x="18481944" y="9732753"/>
                  </a:lnTo>
                  <a:lnTo>
                    <a:pt x="18500265" y="9691227"/>
                  </a:lnTo>
                  <a:lnTo>
                    <a:pt x="18517968" y="9649372"/>
                  </a:lnTo>
                  <a:lnTo>
                    <a:pt x="18535048" y="9607193"/>
                  </a:lnTo>
                  <a:lnTo>
                    <a:pt x="18551498" y="9564696"/>
                  </a:lnTo>
                  <a:lnTo>
                    <a:pt x="18567313" y="9521888"/>
                  </a:lnTo>
                  <a:lnTo>
                    <a:pt x="18582487" y="9478773"/>
                  </a:lnTo>
                  <a:lnTo>
                    <a:pt x="18597015" y="9435357"/>
                  </a:lnTo>
                  <a:lnTo>
                    <a:pt x="18610890" y="9391647"/>
                  </a:lnTo>
                  <a:lnTo>
                    <a:pt x="18624107" y="9347648"/>
                  </a:lnTo>
                  <a:lnTo>
                    <a:pt x="18636660" y="9303365"/>
                  </a:lnTo>
                  <a:lnTo>
                    <a:pt x="18648543" y="9258806"/>
                  </a:lnTo>
                  <a:lnTo>
                    <a:pt x="18659751" y="9213974"/>
                  </a:lnTo>
                  <a:lnTo>
                    <a:pt x="18670277" y="9168877"/>
                  </a:lnTo>
                  <a:lnTo>
                    <a:pt x="18680117" y="9123520"/>
                  </a:lnTo>
                  <a:lnTo>
                    <a:pt x="18689264" y="9077908"/>
                  </a:lnTo>
                  <a:lnTo>
                    <a:pt x="18697712" y="9032048"/>
                  </a:lnTo>
                  <a:lnTo>
                    <a:pt x="18705455" y="8985945"/>
                  </a:lnTo>
                  <a:lnTo>
                    <a:pt x="18712489" y="8939604"/>
                  </a:lnTo>
                  <a:lnTo>
                    <a:pt x="18718807" y="8893033"/>
                  </a:lnTo>
                  <a:lnTo>
                    <a:pt x="18724403" y="8846236"/>
                  </a:lnTo>
                  <a:lnTo>
                    <a:pt x="18729271" y="8799220"/>
                  </a:lnTo>
                  <a:lnTo>
                    <a:pt x="18733407" y="8751989"/>
                  </a:lnTo>
                  <a:lnTo>
                    <a:pt x="18736803" y="8704550"/>
                  </a:lnTo>
                  <a:lnTo>
                    <a:pt x="18739455" y="8656909"/>
                  </a:lnTo>
                  <a:lnTo>
                    <a:pt x="18741356" y="8609072"/>
                  </a:lnTo>
                  <a:lnTo>
                    <a:pt x="18742501" y="8561043"/>
                  </a:lnTo>
                  <a:lnTo>
                    <a:pt x="18742884" y="8512829"/>
                  </a:lnTo>
                  <a:lnTo>
                    <a:pt x="18742884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5902185" y="4960771"/>
              <a:ext cx="8300084" cy="2926715"/>
            </a:xfrm>
            <a:custGeom>
              <a:avLst/>
              <a:gdLst/>
              <a:ahLst/>
              <a:cxnLst/>
              <a:rect l="l" t="t" r="r" b="b"/>
              <a:pathLst>
                <a:path w="8300084" h="2926715">
                  <a:moveTo>
                    <a:pt x="2341994" y="2743"/>
                  </a:moveTo>
                  <a:lnTo>
                    <a:pt x="294259" y="2743"/>
                  </a:lnTo>
                  <a:lnTo>
                    <a:pt x="294259" y="306019"/>
                  </a:lnTo>
                  <a:lnTo>
                    <a:pt x="2341994" y="306019"/>
                  </a:lnTo>
                  <a:lnTo>
                    <a:pt x="2341994" y="2743"/>
                  </a:lnTo>
                  <a:close/>
                </a:path>
                <a:path w="8300084" h="2926715">
                  <a:moveTo>
                    <a:pt x="2342146" y="615683"/>
                  </a:moveTo>
                  <a:lnTo>
                    <a:pt x="2047836" y="615683"/>
                  </a:lnTo>
                  <a:lnTo>
                    <a:pt x="2047836" y="1755127"/>
                  </a:lnTo>
                  <a:lnTo>
                    <a:pt x="2046414" y="1805368"/>
                  </a:lnTo>
                  <a:lnTo>
                    <a:pt x="2042185" y="1854885"/>
                  </a:lnTo>
                  <a:lnTo>
                    <a:pt x="2035251" y="1903577"/>
                  </a:lnTo>
                  <a:lnTo>
                    <a:pt x="2025662" y="1951380"/>
                  </a:lnTo>
                  <a:lnTo>
                    <a:pt x="2013508" y="1998205"/>
                  </a:lnTo>
                  <a:lnTo>
                    <a:pt x="1998865" y="2043988"/>
                  </a:lnTo>
                  <a:lnTo>
                    <a:pt x="1981809" y="2088654"/>
                  </a:lnTo>
                  <a:lnTo>
                    <a:pt x="1962429" y="2132126"/>
                  </a:lnTo>
                  <a:lnTo>
                    <a:pt x="1940801" y="2174316"/>
                  </a:lnTo>
                  <a:lnTo>
                    <a:pt x="1916988" y="2215159"/>
                  </a:lnTo>
                  <a:lnTo>
                    <a:pt x="1891080" y="2254567"/>
                  </a:lnTo>
                  <a:lnTo>
                    <a:pt x="1863153" y="2292477"/>
                  </a:lnTo>
                  <a:lnTo>
                    <a:pt x="1833283" y="2328799"/>
                  </a:lnTo>
                  <a:lnTo>
                    <a:pt x="1801545" y="2363470"/>
                  </a:lnTo>
                  <a:lnTo>
                    <a:pt x="1768017" y="2396413"/>
                  </a:lnTo>
                  <a:lnTo>
                    <a:pt x="1732788" y="2427528"/>
                  </a:lnTo>
                  <a:lnTo>
                    <a:pt x="1732788" y="615683"/>
                  </a:lnTo>
                  <a:lnTo>
                    <a:pt x="1429397" y="615683"/>
                  </a:lnTo>
                  <a:lnTo>
                    <a:pt x="1429397" y="2592908"/>
                  </a:lnTo>
                  <a:lnTo>
                    <a:pt x="1379804" y="2606675"/>
                  </a:lnTo>
                  <a:lnTo>
                    <a:pt x="1329067" y="2617533"/>
                  </a:lnTo>
                  <a:lnTo>
                    <a:pt x="1277289" y="2625420"/>
                  </a:lnTo>
                  <a:lnTo>
                    <a:pt x="1224572" y="2630208"/>
                  </a:lnTo>
                  <a:lnTo>
                    <a:pt x="1171016" y="2631833"/>
                  </a:lnTo>
                  <a:lnTo>
                    <a:pt x="1122984" y="2630525"/>
                  </a:lnTo>
                  <a:lnTo>
                    <a:pt x="1075626" y="2626677"/>
                  </a:lnTo>
                  <a:lnTo>
                    <a:pt x="1029004" y="2620327"/>
                  </a:lnTo>
                  <a:lnTo>
                    <a:pt x="983170" y="2611577"/>
                  </a:lnTo>
                  <a:lnTo>
                    <a:pt x="938225" y="2600452"/>
                  </a:lnTo>
                  <a:lnTo>
                    <a:pt x="894207" y="2587053"/>
                  </a:lnTo>
                  <a:lnTo>
                    <a:pt x="851192" y="2571445"/>
                  </a:lnTo>
                  <a:lnTo>
                    <a:pt x="809256" y="2553678"/>
                  </a:lnTo>
                  <a:lnTo>
                    <a:pt x="768464" y="2533827"/>
                  </a:lnTo>
                  <a:lnTo>
                    <a:pt x="728865" y="2511958"/>
                  </a:lnTo>
                  <a:lnTo>
                    <a:pt x="690549" y="2488146"/>
                  </a:lnTo>
                  <a:lnTo>
                    <a:pt x="653580" y="2462453"/>
                  </a:lnTo>
                  <a:lnTo>
                    <a:pt x="618007" y="2434945"/>
                  </a:lnTo>
                  <a:lnTo>
                    <a:pt x="583920" y="2405684"/>
                  </a:lnTo>
                  <a:lnTo>
                    <a:pt x="551383" y="2374747"/>
                  </a:lnTo>
                  <a:lnTo>
                    <a:pt x="520446" y="2342210"/>
                  </a:lnTo>
                  <a:lnTo>
                    <a:pt x="491185" y="2308123"/>
                  </a:lnTo>
                  <a:lnTo>
                    <a:pt x="463677" y="2272550"/>
                  </a:lnTo>
                  <a:lnTo>
                    <a:pt x="437984" y="2235581"/>
                  </a:lnTo>
                  <a:lnTo>
                    <a:pt x="414172" y="2197265"/>
                  </a:lnTo>
                  <a:lnTo>
                    <a:pt x="392303" y="2157666"/>
                  </a:lnTo>
                  <a:lnTo>
                    <a:pt x="372452" y="2116874"/>
                  </a:lnTo>
                  <a:lnTo>
                    <a:pt x="354685" y="2074938"/>
                  </a:lnTo>
                  <a:lnTo>
                    <a:pt x="339077" y="2031923"/>
                  </a:lnTo>
                  <a:lnTo>
                    <a:pt x="325678" y="1987905"/>
                  </a:lnTo>
                  <a:lnTo>
                    <a:pt x="314553" y="1942960"/>
                  </a:lnTo>
                  <a:lnTo>
                    <a:pt x="305803" y="1897138"/>
                  </a:lnTo>
                  <a:lnTo>
                    <a:pt x="299453" y="1850517"/>
                  </a:lnTo>
                  <a:lnTo>
                    <a:pt x="295605" y="1803146"/>
                  </a:lnTo>
                  <a:lnTo>
                    <a:pt x="294297" y="1755127"/>
                  </a:lnTo>
                  <a:lnTo>
                    <a:pt x="294297" y="1702257"/>
                  </a:lnTo>
                  <a:lnTo>
                    <a:pt x="0" y="1702257"/>
                  </a:lnTo>
                  <a:lnTo>
                    <a:pt x="0" y="1755127"/>
                  </a:lnTo>
                  <a:lnTo>
                    <a:pt x="977" y="1803323"/>
                  </a:lnTo>
                  <a:lnTo>
                    <a:pt x="3886" y="1851025"/>
                  </a:lnTo>
                  <a:lnTo>
                    <a:pt x="8686" y="1898205"/>
                  </a:lnTo>
                  <a:lnTo>
                    <a:pt x="15354" y="1944814"/>
                  </a:lnTo>
                  <a:lnTo>
                    <a:pt x="23825" y="1990826"/>
                  </a:lnTo>
                  <a:lnTo>
                    <a:pt x="34086" y="2036203"/>
                  </a:lnTo>
                  <a:lnTo>
                    <a:pt x="46088" y="2080895"/>
                  </a:lnTo>
                  <a:lnTo>
                    <a:pt x="59791" y="2124862"/>
                  </a:lnTo>
                  <a:lnTo>
                    <a:pt x="75171" y="2168080"/>
                  </a:lnTo>
                  <a:lnTo>
                    <a:pt x="92163" y="2210511"/>
                  </a:lnTo>
                  <a:lnTo>
                    <a:pt x="110756" y="2252103"/>
                  </a:lnTo>
                  <a:lnTo>
                    <a:pt x="130898" y="2292832"/>
                  </a:lnTo>
                  <a:lnTo>
                    <a:pt x="152565" y="2332647"/>
                  </a:lnTo>
                  <a:lnTo>
                    <a:pt x="175691" y="2371534"/>
                  </a:lnTo>
                  <a:lnTo>
                    <a:pt x="200266" y="2409418"/>
                  </a:lnTo>
                  <a:lnTo>
                    <a:pt x="226237" y="2446299"/>
                  </a:lnTo>
                  <a:lnTo>
                    <a:pt x="253568" y="2482100"/>
                  </a:lnTo>
                  <a:lnTo>
                    <a:pt x="282232" y="2516822"/>
                  </a:lnTo>
                  <a:lnTo>
                    <a:pt x="312178" y="2550401"/>
                  </a:lnTo>
                  <a:lnTo>
                    <a:pt x="343369" y="2582811"/>
                  </a:lnTo>
                  <a:lnTo>
                    <a:pt x="375780" y="2614015"/>
                  </a:lnTo>
                  <a:lnTo>
                    <a:pt x="409359" y="2643962"/>
                  </a:lnTo>
                  <a:lnTo>
                    <a:pt x="444068" y="2672626"/>
                  </a:lnTo>
                  <a:lnTo>
                    <a:pt x="479882" y="2699969"/>
                  </a:lnTo>
                  <a:lnTo>
                    <a:pt x="516750" y="2725940"/>
                  </a:lnTo>
                  <a:lnTo>
                    <a:pt x="554634" y="2750515"/>
                  </a:lnTo>
                  <a:lnTo>
                    <a:pt x="593509" y="2773654"/>
                  </a:lnTo>
                  <a:lnTo>
                    <a:pt x="633323" y="2795308"/>
                  </a:lnTo>
                  <a:lnTo>
                    <a:pt x="674052" y="2815463"/>
                  </a:lnTo>
                  <a:lnTo>
                    <a:pt x="715645" y="2834055"/>
                  </a:lnTo>
                  <a:lnTo>
                    <a:pt x="758075" y="2851061"/>
                  </a:lnTo>
                  <a:lnTo>
                    <a:pt x="801293" y="2866428"/>
                  </a:lnTo>
                  <a:lnTo>
                    <a:pt x="845261" y="2880131"/>
                  </a:lnTo>
                  <a:lnTo>
                    <a:pt x="889952" y="2892145"/>
                  </a:lnTo>
                  <a:lnTo>
                    <a:pt x="935316" y="2902407"/>
                  </a:lnTo>
                  <a:lnTo>
                    <a:pt x="981329" y="2910878"/>
                  </a:lnTo>
                  <a:lnTo>
                    <a:pt x="1027938" y="2917545"/>
                  </a:lnTo>
                  <a:lnTo>
                    <a:pt x="1075118" y="2922346"/>
                  </a:lnTo>
                  <a:lnTo>
                    <a:pt x="1122819" y="2925267"/>
                  </a:lnTo>
                  <a:lnTo>
                    <a:pt x="1171016" y="2926245"/>
                  </a:lnTo>
                  <a:lnTo>
                    <a:pt x="1219225" y="2925267"/>
                  </a:lnTo>
                  <a:lnTo>
                    <a:pt x="1266926" y="2922346"/>
                  </a:lnTo>
                  <a:lnTo>
                    <a:pt x="1314119" y="2917545"/>
                  </a:lnTo>
                  <a:lnTo>
                    <a:pt x="1360741" y="2910878"/>
                  </a:lnTo>
                  <a:lnTo>
                    <a:pt x="1406753" y="2902407"/>
                  </a:lnTo>
                  <a:lnTo>
                    <a:pt x="1452130" y="2892145"/>
                  </a:lnTo>
                  <a:lnTo>
                    <a:pt x="1496822" y="2880131"/>
                  </a:lnTo>
                  <a:lnTo>
                    <a:pt x="1540802" y="2866428"/>
                  </a:lnTo>
                  <a:lnTo>
                    <a:pt x="1584020" y="2851061"/>
                  </a:lnTo>
                  <a:lnTo>
                    <a:pt x="1626450" y="2834055"/>
                  </a:lnTo>
                  <a:lnTo>
                    <a:pt x="1668043" y="2815463"/>
                  </a:lnTo>
                  <a:lnTo>
                    <a:pt x="1708772" y="2795308"/>
                  </a:lnTo>
                  <a:lnTo>
                    <a:pt x="1748599" y="2773654"/>
                  </a:lnTo>
                  <a:lnTo>
                    <a:pt x="1787474" y="2750515"/>
                  </a:lnTo>
                  <a:lnTo>
                    <a:pt x="1825371" y="2725940"/>
                  </a:lnTo>
                  <a:lnTo>
                    <a:pt x="1862239" y="2699969"/>
                  </a:lnTo>
                  <a:lnTo>
                    <a:pt x="1898053" y="2672626"/>
                  </a:lnTo>
                  <a:lnTo>
                    <a:pt x="1932762" y="2643962"/>
                  </a:lnTo>
                  <a:lnTo>
                    <a:pt x="1966341" y="2614015"/>
                  </a:lnTo>
                  <a:lnTo>
                    <a:pt x="1998751" y="2582811"/>
                  </a:lnTo>
                  <a:lnTo>
                    <a:pt x="2029955" y="2550401"/>
                  </a:lnTo>
                  <a:lnTo>
                    <a:pt x="2059901" y="2516822"/>
                  </a:lnTo>
                  <a:lnTo>
                    <a:pt x="2088565" y="2482100"/>
                  </a:lnTo>
                  <a:lnTo>
                    <a:pt x="2115896" y="2446299"/>
                  </a:lnTo>
                  <a:lnTo>
                    <a:pt x="2141867" y="2409418"/>
                  </a:lnTo>
                  <a:lnTo>
                    <a:pt x="2166442" y="2371534"/>
                  </a:lnTo>
                  <a:lnTo>
                    <a:pt x="2189581" y="2332647"/>
                  </a:lnTo>
                  <a:lnTo>
                    <a:pt x="2211235" y="2292832"/>
                  </a:lnTo>
                  <a:lnTo>
                    <a:pt x="2231377" y="2252103"/>
                  </a:lnTo>
                  <a:lnTo>
                    <a:pt x="2249970" y="2210511"/>
                  </a:lnTo>
                  <a:lnTo>
                    <a:pt x="2266975" y="2168080"/>
                  </a:lnTo>
                  <a:lnTo>
                    <a:pt x="2282342" y="2124862"/>
                  </a:lnTo>
                  <a:lnTo>
                    <a:pt x="2296045" y="2080895"/>
                  </a:lnTo>
                  <a:lnTo>
                    <a:pt x="2308047" y="2036203"/>
                  </a:lnTo>
                  <a:lnTo>
                    <a:pt x="2318308" y="1990826"/>
                  </a:lnTo>
                  <a:lnTo>
                    <a:pt x="2326792" y="1944814"/>
                  </a:lnTo>
                  <a:lnTo>
                    <a:pt x="2333447" y="1898205"/>
                  </a:lnTo>
                  <a:lnTo>
                    <a:pt x="2338260" y="1851025"/>
                  </a:lnTo>
                  <a:lnTo>
                    <a:pt x="2341168" y="1803323"/>
                  </a:lnTo>
                  <a:lnTo>
                    <a:pt x="2342146" y="1755127"/>
                  </a:lnTo>
                  <a:lnTo>
                    <a:pt x="2342146" y="615683"/>
                  </a:lnTo>
                  <a:close/>
                </a:path>
                <a:path w="8300084" h="2926715">
                  <a:moveTo>
                    <a:pt x="3693503" y="10655"/>
                  </a:moveTo>
                  <a:lnTo>
                    <a:pt x="3493554" y="10655"/>
                  </a:lnTo>
                  <a:lnTo>
                    <a:pt x="3493554" y="695579"/>
                  </a:lnTo>
                  <a:lnTo>
                    <a:pt x="3492233" y="729081"/>
                  </a:lnTo>
                  <a:lnTo>
                    <a:pt x="3481667" y="780173"/>
                  </a:lnTo>
                  <a:lnTo>
                    <a:pt x="3444214" y="820216"/>
                  </a:lnTo>
                  <a:lnTo>
                    <a:pt x="3401885" y="827709"/>
                  </a:lnTo>
                  <a:lnTo>
                    <a:pt x="3391535" y="827455"/>
                  </a:lnTo>
                  <a:lnTo>
                    <a:pt x="3381540" y="826731"/>
                  </a:lnTo>
                  <a:lnTo>
                    <a:pt x="3371900" y="825538"/>
                  </a:lnTo>
                  <a:lnTo>
                    <a:pt x="3362655" y="823887"/>
                  </a:lnTo>
                  <a:lnTo>
                    <a:pt x="3328378" y="817079"/>
                  </a:lnTo>
                  <a:lnTo>
                    <a:pt x="3328378" y="972439"/>
                  </a:lnTo>
                  <a:lnTo>
                    <a:pt x="3353130" y="977099"/>
                  </a:lnTo>
                  <a:lnTo>
                    <a:pt x="3378606" y="980427"/>
                  </a:lnTo>
                  <a:lnTo>
                    <a:pt x="3404768" y="982408"/>
                  </a:lnTo>
                  <a:lnTo>
                    <a:pt x="3431616" y="983068"/>
                  </a:lnTo>
                  <a:lnTo>
                    <a:pt x="3493008" y="978242"/>
                  </a:lnTo>
                  <a:lnTo>
                    <a:pt x="3546208" y="963777"/>
                  </a:lnTo>
                  <a:lnTo>
                    <a:pt x="3591217" y="939647"/>
                  </a:lnTo>
                  <a:lnTo>
                    <a:pt x="3628059" y="905852"/>
                  </a:lnTo>
                  <a:lnTo>
                    <a:pt x="3651631" y="872070"/>
                  </a:lnTo>
                  <a:lnTo>
                    <a:pt x="3669957" y="832421"/>
                  </a:lnTo>
                  <a:lnTo>
                    <a:pt x="3683038" y="786917"/>
                  </a:lnTo>
                  <a:lnTo>
                    <a:pt x="3690886" y="735558"/>
                  </a:lnTo>
                  <a:lnTo>
                    <a:pt x="3693503" y="678345"/>
                  </a:lnTo>
                  <a:lnTo>
                    <a:pt x="3693503" y="10655"/>
                  </a:lnTo>
                  <a:close/>
                </a:path>
                <a:path w="8300084" h="2926715">
                  <a:moveTo>
                    <a:pt x="3722281" y="2862669"/>
                  </a:moveTo>
                  <a:lnTo>
                    <a:pt x="3378631" y="2862669"/>
                  </a:lnTo>
                  <a:lnTo>
                    <a:pt x="3378631" y="2188299"/>
                  </a:lnTo>
                  <a:lnTo>
                    <a:pt x="3328365" y="2188299"/>
                  </a:lnTo>
                  <a:lnTo>
                    <a:pt x="3328365" y="2862669"/>
                  </a:lnTo>
                  <a:lnTo>
                    <a:pt x="3328365" y="2909659"/>
                  </a:lnTo>
                  <a:lnTo>
                    <a:pt x="3722281" y="2909659"/>
                  </a:lnTo>
                  <a:lnTo>
                    <a:pt x="3722281" y="2862669"/>
                  </a:lnTo>
                  <a:close/>
                </a:path>
                <a:path w="8300084" h="2926715">
                  <a:moveTo>
                    <a:pt x="3896817" y="2188807"/>
                  </a:moveTo>
                  <a:lnTo>
                    <a:pt x="3846550" y="2188807"/>
                  </a:lnTo>
                  <a:lnTo>
                    <a:pt x="3846550" y="2909659"/>
                  </a:lnTo>
                  <a:lnTo>
                    <a:pt x="3896817" y="2909659"/>
                  </a:lnTo>
                  <a:lnTo>
                    <a:pt x="3896817" y="2188807"/>
                  </a:lnTo>
                  <a:close/>
                </a:path>
                <a:path w="8300084" h="2926715">
                  <a:moveTo>
                    <a:pt x="4225683" y="1136726"/>
                  </a:moveTo>
                  <a:lnTo>
                    <a:pt x="4106659" y="1136726"/>
                  </a:lnTo>
                  <a:lnTo>
                    <a:pt x="3991648" y="1606753"/>
                  </a:lnTo>
                  <a:lnTo>
                    <a:pt x="3981513" y="1653908"/>
                  </a:lnTo>
                  <a:lnTo>
                    <a:pt x="3973957" y="1696250"/>
                  </a:lnTo>
                  <a:lnTo>
                    <a:pt x="3968953" y="1733804"/>
                  </a:lnTo>
                  <a:lnTo>
                    <a:pt x="3959491" y="1679143"/>
                  </a:lnTo>
                  <a:lnTo>
                    <a:pt x="3950284" y="1631746"/>
                  </a:lnTo>
                  <a:lnTo>
                    <a:pt x="3941330" y="1591614"/>
                  </a:lnTo>
                  <a:lnTo>
                    <a:pt x="3932618" y="1558721"/>
                  </a:lnTo>
                  <a:lnTo>
                    <a:pt x="3812565" y="1136726"/>
                  </a:lnTo>
                  <a:lnTo>
                    <a:pt x="3696030" y="1136726"/>
                  </a:lnTo>
                  <a:lnTo>
                    <a:pt x="3578961" y="1556766"/>
                  </a:lnTo>
                  <a:lnTo>
                    <a:pt x="3564547" y="1615782"/>
                  </a:lnTo>
                  <a:lnTo>
                    <a:pt x="3554171" y="1665605"/>
                  </a:lnTo>
                  <a:lnTo>
                    <a:pt x="3546081" y="1712302"/>
                  </a:lnTo>
                  <a:lnTo>
                    <a:pt x="3543033" y="1733804"/>
                  </a:lnTo>
                  <a:lnTo>
                    <a:pt x="3537000" y="1693760"/>
                  </a:lnTo>
                  <a:lnTo>
                    <a:pt x="3529253" y="1650746"/>
                  </a:lnTo>
                  <a:lnTo>
                    <a:pt x="3519805" y="1604772"/>
                  </a:lnTo>
                  <a:lnTo>
                    <a:pt x="3508654" y="1555838"/>
                  </a:lnTo>
                  <a:lnTo>
                    <a:pt x="3405848" y="1136726"/>
                  </a:lnTo>
                  <a:lnTo>
                    <a:pt x="3285794" y="1136726"/>
                  </a:lnTo>
                  <a:lnTo>
                    <a:pt x="3380244" y="1495856"/>
                  </a:lnTo>
                  <a:lnTo>
                    <a:pt x="3473259" y="1855812"/>
                  </a:lnTo>
                  <a:lnTo>
                    <a:pt x="3601047" y="1855812"/>
                  </a:lnTo>
                  <a:lnTo>
                    <a:pt x="3724021" y="1415059"/>
                  </a:lnTo>
                  <a:lnTo>
                    <a:pt x="3733266" y="1377619"/>
                  </a:lnTo>
                  <a:lnTo>
                    <a:pt x="3743680" y="1330223"/>
                  </a:lnTo>
                  <a:lnTo>
                    <a:pt x="3751694" y="1289418"/>
                  </a:lnTo>
                  <a:lnTo>
                    <a:pt x="3754551" y="1272476"/>
                  </a:lnTo>
                  <a:lnTo>
                    <a:pt x="3756380" y="1284846"/>
                  </a:lnTo>
                  <a:lnTo>
                    <a:pt x="3768801" y="1346073"/>
                  </a:lnTo>
                  <a:lnTo>
                    <a:pt x="3779621" y="1392732"/>
                  </a:lnTo>
                  <a:lnTo>
                    <a:pt x="3910431" y="1855812"/>
                  </a:lnTo>
                  <a:lnTo>
                    <a:pt x="4038333" y="1855812"/>
                  </a:lnTo>
                  <a:lnTo>
                    <a:pt x="4225683" y="1136726"/>
                  </a:lnTo>
                  <a:close/>
                </a:path>
                <a:path w="8300084" h="2926715">
                  <a:moveTo>
                    <a:pt x="4445063" y="1136802"/>
                  </a:moveTo>
                  <a:lnTo>
                    <a:pt x="4327487" y="1136802"/>
                  </a:lnTo>
                  <a:lnTo>
                    <a:pt x="4327487" y="1855901"/>
                  </a:lnTo>
                  <a:lnTo>
                    <a:pt x="4445063" y="1855901"/>
                  </a:lnTo>
                  <a:lnTo>
                    <a:pt x="4445063" y="1136802"/>
                  </a:lnTo>
                  <a:close/>
                </a:path>
                <a:path w="8300084" h="2926715">
                  <a:moveTo>
                    <a:pt x="4478744" y="10642"/>
                  </a:moveTo>
                  <a:lnTo>
                    <a:pt x="4279824" y="10642"/>
                  </a:lnTo>
                  <a:lnTo>
                    <a:pt x="4279824" y="443903"/>
                  </a:lnTo>
                  <a:lnTo>
                    <a:pt x="4278096" y="481114"/>
                  </a:lnTo>
                  <a:lnTo>
                    <a:pt x="4264368" y="538721"/>
                  </a:lnTo>
                  <a:lnTo>
                    <a:pt x="4236555" y="574484"/>
                  </a:lnTo>
                  <a:lnTo>
                    <a:pt x="4192359" y="592086"/>
                  </a:lnTo>
                  <a:lnTo>
                    <a:pt x="4163999" y="594296"/>
                  </a:lnTo>
                  <a:lnTo>
                    <a:pt x="4137253" y="592074"/>
                  </a:lnTo>
                  <a:lnTo>
                    <a:pt x="4094162" y="574357"/>
                  </a:lnTo>
                  <a:lnTo>
                    <a:pt x="4065054" y="538467"/>
                  </a:lnTo>
                  <a:lnTo>
                    <a:pt x="4050436" y="481482"/>
                  </a:lnTo>
                  <a:lnTo>
                    <a:pt x="4048595" y="444931"/>
                  </a:lnTo>
                  <a:lnTo>
                    <a:pt x="4048595" y="10642"/>
                  </a:lnTo>
                  <a:lnTo>
                    <a:pt x="3848646" y="10642"/>
                  </a:lnTo>
                  <a:lnTo>
                    <a:pt x="3848646" y="460616"/>
                  </a:lnTo>
                  <a:lnTo>
                    <a:pt x="3851872" y="516051"/>
                  </a:lnTo>
                  <a:lnTo>
                    <a:pt x="3861574" y="566039"/>
                  </a:lnTo>
                  <a:lnTo>
                    <a:pt x="3877741" y="610590"/>
                  </a:lnTo>
                  <a:lnTo>
                    <a:pt x="3900373" y="649706"/>
                  </a:lnTo>
                  <a:lnTo>
                    <a:pt x="3929481" y="683387"/>
                  </a:lnTo>
                  <a:lnTo>
                    <a:pt x="3964609" y="711263"/>
                  </a:lnTo>
                  <a:lnTo>
                    <a:pt x="4005326" y="732942"/>
                  </a:lnTo>
                  <a:lnTo>
                    <a:pt x="4051617" y="748423"/>
                  </a:lnTo>
                  <a:lnTo>
                    <a:pt x="4103484" y="757720"/>
                  </a:lnTo>
                  <a:lnTo>
                    <a:pt x="4160913" y="760806"/>
                  </a:lnTo>
                  <a:lnTo>
                    <a:pt x="4219702" y="757631"/>
                  </a:lnTo>
                  <a:lnTo>
                    <a:pt x="4272699" y="748068"/>
                  </a:lnTo>
                  <a:lnTo>
                    <a:pt x="4319892" y="732129"/>
                  </a:lnTo>
                  <a:lnTo>
                    <a:pt x="4361294" y="709815"/>
                  </a:lnTo>
                  <a:lnTo>
                    <a:pt x="4396892" y="681113"/>
                  </a:lnTo>
                  <a:lnTo>
                    <a:pt x="4426369" y="646607"/>
                  </a:lnTo>
                  <a:lnTo>
                    <a:pt x="4449292" y="606856"/>
                  </a:lnTo>
                  <a:lnTo>
                    <a:pt x="4465663" y="561860"/>
                  </a:lnTo>
                  <a:lnTo>
                    <a:pt x="4475480" y="511594"/>
                  </a:lnTo>
                  <a:lnTo>
                    <a:pt x="4478744" y="456082"/>
                  </a:lnTo>
                  <a:lnTo>
                    <a:pt x="4478744" y="10642"/>
                  </a:lnTo>
                  <a:close/>
                </a:path>
                <a:path w="8300084" h="2926715">
                  <a:moveTo>
                    <a:pt x="4523029" y="2188299"/>
                  </a:moveTo>
                  <a:lnTo>
                    <a:pt x="4003802" y="2188299"/>
                  </a:lnTo>
                  <a:lnTo>
                    <a:pt x="4003802" y="2236559"/>
                  </a:lnTo>
                  <a:lnTo>
                    <a:pt x="4238028" y="2236559"/>
                  </a:lnTo>
                  <a:lnTo>
                    <a:pt x="4238028" y="2909659"/>
                  </a:lnTo>
                  <a:lnTo>
                    <a:pt x="4288815" y="2909659"/>
                  </a:lnTo>
                  <a:lnTo>
                    <a:pt x="4288815" y="2236559"/>
                  </a:lnTo>
                  <a:lnTo>
                    <a:pt x="4523029" y="2236559"/>
                  </a:lnTo>
                  <a:lnTo>
                    <a:pt x="4523029" y="2188299"/>
                  </a:lnTo>
                  <a:close/>
                </a:path>
                <a:path w="8300084" h="2926715">
                  <a:moveTo>
                    <a:pt x="4680216" y="2188807"/>
                  </a:moveTo>
                  <a:lnTo>
                    <a:pt x="4629950" y="2188807"/>
                  </a:lnTo>
                  <a:lnTo>
                    <a:pt x="4629950" y="2909659"/>
                  </a:lnTo>
                  <a:lnTo>
                    <a:pt x="4680216" y="2909659"/>
                  </a:lnTo>
                  <a:lnTo>
                    <a:pt x="4680216" y="2188807"/>
                  </a:lnTo>
                  <a:close/>
                </a:path>
                <a:path w="8300084" h="2926715">
                  <a:moveTo>
                    <a:pt x="5094795" y="1136992"/>
                  </a:moveTo>
                  <a:lnTo>
                    <a:pt x="4554296" y="1136992"/>
                  </a:lnTo>
                  <a:lnTo>
                    <a:pt x="4554296" y="1237322"/>
                  </a:lnTo>
                  <a:lnTo>
                    <a:pt x="4765700" y="1237322"/>
                  </a:lnTo>
                  <a:lnTo>
                    <a:pt x="4765700" y="1855812"/>
                  </a:lnTo>
                  <a:lnTo>
                    <a:pt x="4883277" y="1855812"/>
                  </a:lnTo>
                  <a:lnTo>
                    <a:pt x="4883277" y="1237322"/>
                  </a:lnTo>
                  <a:lnTo>
                    <a:pt x="5094795" y="1237322"/>
                  </a:lnTo>
                  <a:lnTo>
                    <a:pt x="5094795" y="1136992"/>
                  </a:lnTo>
                  <a:close/>
                </a:path>
                <a:path w="8300084" h="2926715">
                  <a:moveTo>
                    <a:pt x="5114887" y="53162"/>
                  </a:moveTo>
                  <a:lnTo>
                    <a:pt x="5067541" y="34048"/>
                  </a:lnTo>
                  <a:lnTo>
                    <a:pt x="5020538" y="19164"/>
                  </a:lnTo>
                  <a:lnTo>
                    <a:pt x="4973879" y="8534"/>
                  </a:lnTo>
                  <a:lnTo>
                    <a:pt x="4927587" y="2146"/>
                  </a:lnTo>
                  <a:lnTo>
                    <a:pt x="4881689" y="12"/>
                  </a:lnTo>
                  <a:lnTo>
                    <a:pt x="4820424" y="3594"/>
                  </a:lnTo>
                  <a:lnTo>
                    <a:pt x="4766094" y="14325"/>
                  </a:lnTo>
                  <a:lnTo>
                    <a:pt x="4718697" y="32194"/>
                  </a:lnTo>
                  <a:lnTo>
                    <a:pt x="4678223" y="57200"/>
                  </a:lnTo>
                  <a:lnTo>
                    <a:pt x="4645850" y="88646"/>
                  </a:lnTo>
                  <a:lnTo>
                    <a:pt x="4622724" y="125717"/>
                  </a:lnTo>
                  <a:lnTo>
                    <a:pt x="4608842" y="168389"/>
                  </a:lnTo>
                  <a:lnTo>
                    <a:pt x="4604220" y="216687"/>
                  </a:lnTo>
                  <a:lnTo>
                    <a:pt x="4605299" y="243103"/>
                  </a:lnTo>
                  <a:lnTo>
                    <a:pt x="4613973" y="290449"/>
                  </a:lnTo>
                  <a:lnTo>
                    <a:pt x="4631398" y="330758"/>
                  </a:lnTo>
                  <a:lnTo>
                    <a:pt x="4658068" y="366166"/>
                  </a:lnTo>
                  <a:lnTo>
                    <a:pt x="4695202" y="397751"/>
                  </a:lnTo>
                  <a:lnTo>
                    <a:pt x="4749216" y="429653"/>
                  </a:lnTo>
                  <a:lnTo>
                    <a:pt x="4818964" y="462445"/>
                  </a:lnTo>
                  <a:lnTo>
                    <a:pt x="4847272" y="475869"/>
                  </a:lnTo>
                  <a:lnTo>
                    <a:pt x="4889500" y="499389"/>
                  </a:lnTo>
                  <a:lnTo>
                    <a:pt x="4913871" y="528955"/>
                  </a:lnTo>
                  <a:lnTo>
                    <a:pt x="4915954" y="543191"/>
                  </a:lnTo>
                  <a:lnTo>
                    <a:pt x="4914658" y="554786"/>
                  </a:lnTo>
                  <a:lnTo>
                    <a:pt x="4883493" y="589699"/>
                  </a:lnTo>
                  <a:lnTo>
                    <a:pt x="4830280" y="598322"/>
                  </a:lnTo>
                  <a:lnTo>
                    <a:pt x="4803965" y="597293"/>
                  </a:lnTo>
                  <a:lnTo>
                    <a:pt x="4747552" y="589089"/>
                  </a:lnTo>
                  <a:lnTo>
                    <a:pt x="4687049" y="572884"/>
                  </a:lnTo>
                  <a:lnTo>
                    <a:pt x="4627867" y="549973"/>
                  </a:lnTo>
                  <a:lnTo>
                    <a:pt x="4599152" y="536067"/>
                  </a:lnTo>
                  <a:lnTo>
                    <a:pt x="4599152" y="714248"/>
                  </a:lnTo>
                  <a:lnTo>
                    <a:pt x="4652035" y="736231"/>
                  </a:lnTo>
                  <a:lnTo>
                    <a:pt x="4702899" y="750468"/>
                  </a:lnTo>
                  <a:lnTo>
                    <a:pt x="4758664" y="758228"/>
                  </a:lnTo>
                  <a:lnTo>
                    <a:pt x="4826266" y="760806"/>
                  </a:lnTo>
                  <a:lnTo>
                    <a:pt x="4868900" y="758964"/>
                  </a:lnTo>
                  <a:lnTo>
                    <a:pt x="4908728" y="753440"/>
                  </a:lnTo>
                  <a:lnTo>
                    <a:pt x="4945748" y="744207"/>
                  </a:lnTo>
                  <a:lnTo>
                    <a:pt x="5010785" y="714933"/>
                  </a:lnTo>
                  <a:lnTo>
                    <a:pt x="5060874" y="673392"/>
                  </a:lnTo>
                  <a:lnTo>
                    <a:pt x="5095367" y="620509"/>
                  </a:lnTo>
                  <a:lnTo>
                    <a:pt x="5112715" y="559422"/>
                  </a:lnTo>
                  <a:lnTo>
                    <a:pt x="5114887" y="525957"/>
                  </a:lnTo>
                  <a:lnTo>
                    <a:pt x="5112575" y="490080"/>
                  </a:lnTo>
                  <a:lnTo>
                    <a:pt x="5094071" y="427951"/>
                  </a:lnTo>
                  <a:lnTo>
                    <a:pt x="5055692" y="377418"/>
                  </a:lnTo>
                  <a:lnTo>
                    <a:pt x="4989614" y="331203"/>
                  </a:lnTo>
                  <a:lnTo>
                    <a:pt x="4945697" y="309283"/>
                  </a:lnTo>
                  <a:lnTo>
                    <a:pt x="4900866" y="288277"/>
                  </a:lnTo>
                  <a:lnTo>
                    <a:pt x="4865649" y="270814"/>
                  </a:lnTo>
                  <a:lnTo>
                    <a:pt x="4824082" y="246532"/>
                  </a:lnTo>
                  <a:lnTo>
                    <a:pt x="4801578" y="207594"/>
                  </a:lnTo>
                  <a:lnTo>
                    <a:pt x="4802683" y="197866"/>
                  </a:lnTo>
                  <a:lnTo>
                    <a:pt x="4829378" y="167678"/>
                  </a:lnTo>
                  <a:lnTo>
                    <a:pt x="4875606" y="160007"/>
                  </a:lnTo>
                  <a:lnTo>
                    <a:pt x="4914912" y="162991"/>
                  </a:lnTo>
                  <a:lnTo>
                    <a:pt x="4957750" y="171919"/>
                  </a:lnTo>
                  <a:lnTo>
                    <a:pt x="5004105" y="186791"/>
                  </a:lnTo>
                  <a:lnTo>
                    <a:pt x="5053977" y="207594"/>
                  </a:lnTo>
                  <a:lnTo>
                    <a:pt x="5114887" y="53162"/>
                  </a:lnTo>
                  <a:close/>
                </a:path>
                <a:path w="8300084" h="2926715">
                  <a:moveTo>
                    <a:pt x="5433606" y="2546273"/>
                  </a:moveTo>
                  <a:lnTo>
                    <a:pt x="5167896" y="2546273"/>
                  </a:lnTo>
                  <a:lnTo>
                    <a:pt x="5167896" y="2593657"/>
                  </a:lnTo>
                  <a:lnTo>
                    <a:pt x="5382412" y="2593657"/>
                  </a:lnTo>
                  <a:lnTo>
                    <a:pt x="5382412" y="2846971"/>
                  </a:lnTo>
                  <a:lnTo>
                    <a:pt x="5345773" y="2859303"/>
                  </a:lnTo>
                  <a:lnTo>
                    <a:pt x="5305361" y="2868104"/>
                  </a:lnTo>
                  <a:lnTo>
                    <a:pt x="5261178" y="2873400"/>
                  </a:lnTo>
                  <a:lnTo>
                    <a:pt x="5213223" y="2875165"/>
                  </a:lnTo>
                  <a:lnTo>
                    <a:pt x="5154688" y="2871876"/>
                  </a:lnTo>
                  <a:lnTo>
                    <a:pt x="5102098" y="2862034"/>
                  </a:lnTo>
                  <a:lnTo>
                    <a:pt x="5055463" y="2845612"/>
                  </a:lnTo>
                  <a:lnTo>
                    <a:pt x="5014773" y="2822638"/>
                  </a:lnTo>
                  <a:lnTo>
                    <a:pt x="4980038" y="2793085"/>
                  </a:lnTo>
                  <a:lnTo>
                    <a:pt x="4951476" y="2757030"/>
                  </a:lnTo>
                  <a:lnTo>
                    <a:pt x="4929251" y="2714510"/>
                  </a:lnTo>
                  <a:lnTo>
                    <a:pt x="4913363" y="2665539"/>
                  </a:lnTo>
                  <a:lnTo>
                    <a:pt x="4903825" y="2610116"/>
                  </a:lnTo>
                  <a:lnTo>
                    <a:pt x="4900638" y="2548242"/>
                  </a:lnTo>
                  <a:lnTo>
                    <a:pt x="4903990" y="2490927"/>
                  </a:lnTo>
                  <a:lnTo>
                    <a:pt x="4914023" y="2438552"/>
                  </a:lnTo>
                  <a:lnTo>
                    <a:pt x="4930749" y="2391079"/>
                  </a:lnTo>
                  <a:lnTo>
                    <a:pt x="4954155" y="2348534"/>
                  </a:lnTo>
                  <a:lnTo>
                    <a:pt x="4984267" y="2310892"/>
                  </a:lnTo>
                  <a:lnTo>
                    <a:pt x="5020056" y="2279192"/>
                  </a:lnTo>
                  <a:lnTo>
                    <a:pt x="5060569" y="2254542"/>
                  </a:lnTo>
                  <a:lnTo>
                    <a:pt x="5105781" y="2236940"/>
                  </a:lnTo>
                  <a:lnTo>
                    <a:pt x="5155704" y="2226373"/>
                  </a:lnTo>
                  <a:lnTo>
                    <a:pt x="5210327" y="2222855"/>
                  </a:lnTo>
                  <a:lnTo>
                    <a:pt x="5260162" y="2225560"/>
                  </a:lnTo>
                  <a:lnTo>
                    <a:pt x="5309171" y="2233688"/>
                  </a:lnTo>
                  <a:lnTo>
                    <a:pt x="5357317" y="2247239"/>
                  </a:lnTo>
                  <a:lnTo>
                    <a:pt x="5404599" y="2266213"/>
                  </a:lnTo>
                  <a:lnTo>
                    <a:pt x="5424830" y="2220899"/>
                  </a:lnTo>
                  <a:lnTo>
                    <a:pt x="5376430" y="2201913"/>
                  </a:lnTo>
                  <a:lnTo>
                    <a:pt x="5325021" y="2188324"/>
                  </a:lnTo>
                  <a:lnTo>
                    <a:pt x="5270627" y="2180158"/>
                  </a:lnTo>
                  <a:lnTo>
                    <a:pt x="5213223" y="2177427"/>
                  </a:lnTo>
                  <a:lnTo>
                    <a:pt x="5160327" y="2180336"/>
                  </a:lnTo>
                  <a:lnTo>
                    <a:pt x="5110518" y="2189035"/>
                  </a:lnTo>
                  <a:lnTo>
                    <a:pt x="5063833" y="2203526"/>
                  </a:lnTo>
                  <a:lnTo>
                    <a:pt x="5020284" y="2223782"/>
                  </a:lnTo>
                  <a:lnTo>
                    <a:pt x="4980660" y="2249424"/>
                  </a:lnTo>
                  <a:lnTo>
                    <a:pt x="4945913" y="2279853"/>
                  </a:lnTo>
                  <a:lnTo>
                    <a:pt x="4916030" y="2315108"/>
                  </a:lnTo>
                  <a:lnTo>
                    <a:pt x="4891036" y="2355202"/>
                  </a:lnTo>
                  <a:lnTo>
                    <a:pt x="4871313" y="2399271"/>
                  </a:lnTo>
                  <a:lnTo>
                    <a:pt x="4857216" y="2446464"/>
                  </a:lnTo>
                  <a:lnTo>
                    <a:pt x="4848758" y="2496769"/>
                  </a:lnTo>
                  <a:lnTo>
                    <a:pt x="4845926" y="2550198"/>
                  </a:lnTo>
                  <a:lnTo>
                    <a:pt x="4848466" y="2606814"/>
                  </a:lnTo>
                  <a:lnTo>
                    <a:pt x="4856048" y="2658973"/>
                  </a:lnTo>
                  <a:lnTo>
                    <a:pt x="4868684" y="2706674"/>
                  </a:lnTo>
                  <a:lnTo>
                    <a:pt x="4886376" y="2749943"/>
                  </a:lnTo>
                  <a:lnTo>
                    <a:pt x="4909109" y="2788755"/>
                  </a:lnTo>
                  <a:lnTo>
                    <a:pt x="4936883" y="2823133"/>
                  </a:lnTo>
                  <a:lnTo>
                    <a:pt x="4969434" y="2852572"/>
                  </a:lnTo>
                  <a:lnTo>
                    <a:pt x="5006416" y="2876664"/>
                  </a:lnTo>
                  <a:lnTo>
                    <a:pt x="5047805" y="2895422"/>
                  </a:lnTo>
                  <a:lnTo>
                    <a:pt x="5093614" y="2908820"/>
                  </a:lnTo>
                  <a:lnTo>
                    <a:pt x="5143830" y="2916859"/>
                  </a:lnTo>
                  <a:lnTo>
                    <a:pt x="5198453" y="2919552"/>
                  </a:lnTo>
                  <a:lnTo>
                    <a:pt x="5249684" y="2917774"/>
                  </a:lnTo>
                  <a:lnTo>
                    <a:pt x="5298808" y="2912453"/>
                  </a:lnTo>
                  <a:lnTo>
                    <a:pt x="5345823" y="2903575"/>
                  </a:lnTo>
                  <a:lnTo>
                    <a:pt x="5390769" y="2891155"/>
                  </a:lnTo>
                  <a:lnTo>
                    <a:pt x="5433606" y="2875165"/>
                  </a:lnTo>
                  <a:lnTo>
                    <a:pt x="5433606" y="2546273"/>
                  </a:lnTo>
                  <a:close/>
                </a:path>
                <a:path w="8300084" h="2926715">
                  <a:moveTo>
                    <a:pt x="5732881" y="10312"/>
                  </a:moveTo>
                  <a:lnTo>
                    <a:pt x="5174843" y="10312"/>
                  </a:lnTo>
                  <a:lnTo>
                    <a:pt x="5174843" y="174142"/>
                  </a:lnTo>
                  <a:lnTo>
                    <a:pt x="5354650" y="174142"/>
                  </a:lnTo>
                  <a:lnTo>
                    <a:pt x="5354650" y="750722"/>
                  </a:lnTo>
                  <a:lnTo>
                    <a:pt x="5553583" y="750722"/>
                  </a:lnTo>
                  <a:lnTo>
                    <a:pt x="5553583" y="174142"/>
                  </a:lnTo>
                  <a:lnTo>
                    <a:pt x="5732881" y="174142"/>
                  </a:lnTo>
                  <a:lnTo>
                    <a:pt x="5732881" y="10312"/>
                  </a:lnTo>
                  <a:close/>
                </a:path>
                <a:path w="8300084" h="2926715">
                  <a:moveTo>
                    <a:pt x="5772048" y="1136992"/>
                  </a:moveTo>
                  <a:lnTo>
                    <a:pt x="5653951" y="1136992"/>
                  </a:lnTo>
                  <a:lnTo>
                    <a:pt x="5653951" y="1430362"/>
                  </a:lnTo>
                  <a:lnTo>
                    <a:pt x="5322494" y="1430362"/>
                  </a:lnTo>
                  <a:lnTo>
                    <a:pt x="5322494" y="1136992"/>
                  </a:lnTo>
                  <a:lnTo>
                    <a:pt x="5204904" y="1136992"/>
                  </a:lnTo>
                  <a:lnTo>
                    <a:pt x="5204904" y="1430362"/>
                  </a:lnTo>
                  <a:lnTo>
                    <a:pt x="5204904" y="1531962"/>
                  </a:lnTo>
                  <a:lnTo>
                    <a:pt x="5204904" y="1855812"/>
                  </a:lnTo>
                  <a:lnTo>
                    <a:pt x="5322494" y="1855812"/>
                  </a:lnTo>
                  <a:lnTo>
                    <a:pt x="5322494" y="1531962"/>
                  </a:lnTo>
                  <a:lnTo>
                    <a:pt x="5653951" y="1531962"/>
                  </a:lnTo>
                  <a:lnTo>
                    <a:pt x="5653951" y="1855812"/>
                  </a:lnTo>
                  <a:lnTo>
                    <a:pt x="5772048" y="1855812"/>
                  </a:lnTo>
                  <a:lnTo>
                    <a:pt x="5772048" y="1531962"/>
                  </a:lnTo>
                  <a:lnTo>
                    <a:pt x="5772048" y="1430362"/>
                  </a:lnTo>
                  <a:lnTo>
                    <a:pt x="5772048" y="1136992"/>
                  </a:lnTo>
                  <a:close/>
                </a:path>
                <a:path w="8300084" h="2926715">
                  <a:moveTo>
                    <a:pt x="6038088" y="10680"/>
                  </a:moveTo>
                  <a:lnTo>
                    <a:pt x="5838126" y="10680"/>
                  </a:lnTo>
                  <a:lnTo>
                    <a:pt x="5838126" y="750722"/>
                  </a:lnTo>
                  <a:lnTo>
                    <a:pt x="6038088" y="750722"/>
                  </a:lnTo>
                  <a:lnTo>
                    <a:pt x="6038088" y="10680"/>
                  </a:lnTo>
                  <a:close/>
                </a:path>
                <a:path w="8300084" h="2926715">
                  <a:moveTo>
                    <a:pt x="6118479" y="2909671"/>
                  </a:moveTo>
                  <a:lnTo>
                    <a:pt x="6018631" y="2655201"/>
                  </a:lnTo>
                  <a:lnTo>
                    <a:pt x="6000851" y="2609888"/>
                  </a:lnTo>
                  <a:lnTo>
                    <a:pt x="5944946" y="2467419"/>
                  </a:lnTo>
                  <a:lnTo>
                    <a:pt x="5944946" y="2609888"/>
                  </a:lnTo>
                  <a:lnTo>
                    <a:pt x="5687085" y="2609888"/>
                  </a:lnTo>
                  <a:lnTo>
                    <a:pt x="5795886" y="2331237"/>
                  </a:lnTo>
                  <a:lnTo>
                    <a:pt x="5803316" y="2310346"/>
                  </a:lnTo>
                  <a:lnTo>
                    <a:pt x="5810440" y="2288349"/>
                  </a:lnTo>
                  <a:lnTo>
                    <a:pt x="5817260" y="2265222"/>
                  </a:lnTo>
                  <a:lnTo>
                    <a:pt x="5825566" y="2290889"/>
                  </a:lnTo>
                  <a:lnTo>
                    <a:pt x="5833275" y="2313559"/>
                  </a:lnTo>
                  <a:lnTo>
                    <a:pt x="5840387" y="2333282"/>
                  </a:lnTo>
                  <a:lnTo>
                    <a:pt x="5846877" y="2350058"/>
                  </a:lnTo>
                  <a:lnTo>
                    <a:pt x="5944946" y="2609888"/>
                  </a:lnTo>
                  <a:lnTo>
                    <a:pt x="5944946" y="2467419"/>
                  </a:lnTo>
                  <a:lnTo>
                    <a:pt x="5865609" y="2265222"/>
                  </a:lnTo>
                  <a:lnTo>
                    <a:pt x="5834494" y="2185936"/>
                  </a:lnTo>
                  <a:lnTo>
                    <a:pt x="5802388" y="2185936"/>
                  </a:lnTo>
                  <a:lnTo>
                    <a:pt x="5512524" y="2909671"/>
                  </a:lnTo>
                  <a:lnTo>
                    <a:pt x="5568277" y="2909671"/>
                  </a:lnTo>
                  <a:lnTo>
                    <a:pt x="5668810" y="2655201"/>
                  </a:lnTo>
                  <a:lnTo>
                    <a:pt x="5961672" y="2655201"/>
                  </a:lnTo>
                  <a:lnTo>
                    <a:pt x="6061811" y="2909671"/>
                  </a:lnTo>
                  <a:lnTo>
                    <a:pt x="6118479" y="2909671"/>
                  </a:lnTo>
                  <a:close/>
                </a:path>
                <a:path w="8300084" h="2926715">
                  <a:moveTo>
                    <a:pt x="6599796" y="1495336"/>
                  </a:moveTo>
                  <a:lnTo>
                    <a:pt x="6597358" y="1438846"/>
                  </a:lnTo>
                  <a:lnTo>
                    <a:pt x="6590055" y="1386751"/>
                  </a:lnTo>
                  <a:lnTo>
                    <a:pt x="6577889" y="1339049"/>
                  </a:lnTo>
                  <a:lnTo>
                    <a:pt x="6560871" y="1295755"/>
                  </a:lnTo>
                  <a:lnTo>
                    <a:pt x="6538989" y="1256868"/>
                  </a:lnTo>
                  <a:lnTo>
                    <a:pt x="6515303" y="1226324"/>
                  </a:lnTo>
                  <a:lnTo>
                    <a:pt x="6481026" y="1192784"/>
                  </a:lnTo>
                  <a:lnTo>
                    <a:pt x="6474879" y="1188567"/>
                  </a:lnTo>
                  <a:lnTo>
                    <a:pt x="6474879" y="1495336"/>
                  </a:lnTo>
                  <a:lnTo>
                    <a:pt x="6471552" y="1558315"/>
                  </a:lnTo>
                  <a:lnTo>
                    <a:pt x="6461557" y="1613001"/>
                  </a:lnTo>
                  <a:lnTo>
                    <a:pt x="6444882" y="1659382"/>
                  </a:lnTo>
                  <a:lnTo>
                    <a:pt x="6421514" y="1697456"/>
                  </a:lnTo>
                  <a:lnTo>
                    <a:pt x="6391605" y="1727149"/>
                  </a:lnTo>
                  <a:lnTo>
                    <a:pt x="6355296" y="1748370"/>
                  </a:lnTo>
                  <a:lnTo>
                    <a:pt x="6312560" y="1761121"/>
                  </a:lnTo>
                  <a:lnTo>
                    <a:pt x="6263373" y="1765388"/>
                  </a:lnTo>
                  <a:lnTo>
                    <a:pt x="6213957" y="1761083"/>
                  </a:lnTo>
                  <a:lnTo>
                    <a:pt x="6171006" y="1748205"/>
                  </a:lnTo>
                  <a:lnTo>
                    <a:pt x="6134519" y="1726755"/>
                  </a:lnTo>
                  <a:lnTo>
                    <a:pt x="6104496" y="1696732"/>
                  </a:lnTo>
                  <a:lnTo>
                    <a:pt x="6081065" y="1658416"/>
                  </a:lnTo>
                  <a:lnTo>
                    <a:pt x="6064313" y="1612061"/>
                  </a:lnTo>
                  <a:lnTo>
                    <a:pt x="6054280" y="1557693"/>
                  </a:lnTo>
                  <a:lnTo>
                    <a:pt x="6050927" y="1495336"/>
                  </a:lnTo>
                  <a:lnTo>
                    <a:pt x="6054293" y="1433169"/>
                  </a:lnTo>
                  <a:lnTo>
                    <a:pt x="6064389" y="1379016"/>
                  </a:lnTo>
                  <a:lnTo>
                    <a:pt x="6081192" y="1332852"/>
                  </a:lnTo>
                  <a:lnTo>
                    <a:pt x="6104712" y="1294663"/>
                  </a:lnTo>
                  <a:lnTo>
                    <a:pt x="6134900" y="1264780"/>
                  </a:lnTo>
                  <a:lnTo>
                    <a:pt x="6171590" y="1243418"/>
                  </a:lnTo>
                  <a:lnTo>
                    <a:pt x="6214757" y="1230591"/>
                  </a:lnTo>
                  <a:lnTo>
                    <a:pt x="6264402" y="1226324"/>
                  </a:lnTo>
                  <a:lnTo>
                    <a:pt x="6313500" y="1230591"/>
                  </a:lnTo>
                  <a:lnTo>
                    <a:pt x="6356147" y="1243418"/>
                  </a:lnTo>
                  <a:lnTo>
                    <a:pt x="6392316" y="1264780"/>
                  </a:lnTo>
                  <a:lnTo>
                    <a:pt x="6422022" y="1294663"/>
                  </a:lnTo>
                  <a:lnTo>
                    <a:pt x="6445136" y="1332852"/>
                  </a:lnTo>
                  <a:lnTo>
                    <a:pt x="6461658" y="1379016"/>
                  </a:lnTo>
                  <a:lnTo>
                    <a:pt x="6471577" y="1433169"/>
                  </a:lnTo>
                  <a:lnTo>
                    <a:pt x="6474879" y="1495336"/>
                  </a:lnTo>
                  <a:lnTo>
                    <a:pt x="6474879" y="1188567"/>
                  </a:lnTo>
                  <a:lnTo>
                    <a:pt x="6406477" y="1149705"/>
                  </a:lnTo>
                  <a:lnTo>
                    <a:pt x="6363157" y="1136243"/>
                  </a:lnTo>
                  <a:lnTo>
                    <a:pt x="6315799" y="1128166"/>
                  </a:lnTo>
                  <a:lnTo>
                    <a:pt x="6264402" y="1125474"/>
                  </a:lnTo>
                  <a:lnTo>
                    <a:pt x="6212192" y="1128128"/>
                  </a:lnTo>
                  <a:lnTo>
                    <a:pt x="6164161" y="1136078"/>
                  </a:lnTo>
                  <a:lnTo>
                    <a:pt x="6120308" y="1149324"/>
                  </a:lnTo>
                  <a:lnTo>
                    <a:pt x="6080620" y="1167866"/>
                  </a:lnTo>
                  <a:lnTo>
                    <a:pt x="6045111" y="1191704"/>
                  </a:lnTo>
                  <a:lnTo>
                    <a:pt x="6013767" y="1220851"/>
                  </a:lnTo>
                  <a:lnTo>
                    <a:pt x="5986945" y="1254950"/>
                  </a:lnTo>
                  <a:lnTo>
                    <a:pt x="5964999" y="1293660"/>
                  </a:lnTo>
                  <a:lnTo>
                    <a:pt x="5947943" y="1336954"/>
                  </a:lnTo>
                  <a:lnTo>
                    <a:pt x="5935764" y="1384820"/>
                  </a:lnTo>
                  <a:lnTo>
                    <a:pt x="5928461" y="1437284"/>
                  </a:lnTo>
                  <a:lnTo>
                    <a:pt x="5926023" y="1494307"/>
                  </a:lnTo>
                  <a:lnTo>
                    <a:pt x="5928449" y="1551393"/>
                  </a:lnTo>
                  <a:lnTo>
                    <a:pt x="5935726" y="1603971"/>
                  </a:lnTo>
                  <a:lnTo>
                    <a:pt x="5947842" y="1652016"/>
                  </a:lnTo>
                  <a:lnTo>
                    <a:pt x="5964796" y="1695526"/>
                  </a:lnTo>
                  <a:lnTo>
                    <a:pt x="5986602" y="1734527"/>
                  </a:lnTo>
                  <a:lnTo>
                    <a:pt x="6013247" y="1768995"/>
                  </a:lnTo>
                  <a:lnTo>
                    <a:pt x="6044450" y="1798523"/>
                  </a:lnTo>
                  <a:lnTo>
                    <a:pt x="6079858" y="1822678"/>
                  </a:lnTo>
                  <a:lnTo>
                    <a:pt x="6119457" y="1841461"/>
                  </a:lnTo>
                  <a:lnTo>
                    <a:pt x="6163246" y="1854885"/>
                  </a:lnTo>
                  <a:lnTo>
                    <a:pt x="6211214" y="1862937"/>
                  </a:lnTo>
                  <a:lnTo>
                    <a:pt x="6263373" y="1865617"/>
                  </a:lnTo>
                  <a:lnTo>
                    <a:pt x="6314973" y="1862924"/>
                  </a:lnTo>
                  <a:lnTo>
                    <a:pt x="6362509" y="1854809"/>
                  </a:lnTo>
                  <a:lnTo>
                    <a:pt x="6405981" y="1841296"/>
                  </a:lnTo>
                  <a:lnTo>
                    <a:pt x="6445390" y="1822373"/>
                  </a:lnTo>
                  <a:lnTo>
                    <a:pt x="6480746" y="1798027"/>
                  </a:lnTo>
                  <a:lnTo>
                    <a:pt x="6512039" y="1768271"/>
                  </a:lnTo>
                  <a:lnTo>
                    <a:pt x="6538874" y="1733638"/>
                  </a:lnTo>
                  <a:lnTo>
                    <a:pt x="6560807" y="1694662"/>
                  </a:lnTo>
                  <a:lnTo>
                    <a:pt x="6577863" y="1651355"/>
                  </a:lnTo>
                  <a:lnTo>
                    <a:pt x="6590055" y="1603692"/>
                  </a:lnTo>
                  <a:lnTo>
                    <a:pt x="6597358" y="1551686"/>
                  </a:lnTo>
                  <a:lnTo>
                    <a:pt x="6599796" y="1495336"/>
                  </a:lnTo>
                  <a:close/>
                </a:path>
                <a:path w="8300084" h="2926715">
                  <a:moveTo>
                    <a:pt x="6642621" y="2188299"/>
                  </a:moveTo>
                  <a:lnTo>
                    <a:pt x="6123381" y="2188299"/>
                  </a:lnTo>
                  <a:lnTo>
                    <a:pt x="6123381" y="2236559"/>
                  </a:lnTo>
                  <a:lnTo>
                    <a:pt x="6357607" y="2236559"/>
                  </a:lnTo>
                  <a:lnTo>
                    <a:pt x="6357607" y="2909659"/>
                  </a:lnTo>
                  <a:lnTo>
                    <a:pt x="6408394" y="2909659"/>
                  </a:lnTo>
                  <a:lnTo>
                    <a:pt x="6408394" y="2236559"/>
                  </a:lnTo>
                  <a:lnTo>
                    <a:pt x="6642621" y="2236559"/>
                  </a:lnTo>
                  <a:lnTo>
                    <a:pt x="6642621" y="2188299"/>
                  </a:lnTo>
                  <a:close/>
                </a:path>
                <a:path w="8300084" h="2926715">
                  <a:moveTo>
                    <a:pt x="6755384" y="52133"/>
                  </a:moveTo>
                  <a:lnTo>
                    <a:pt x="6711429" y="33388"/>
                  </a:lnTo>
                  <a:lnTo>
                    <a:pt x="6666624" y="18796"/>
                  </a:lnTo>
                  <a:lnTo>
                    <a:pt x="6620992" y="8369"/>
                  </a:lnTo>
                  <a:lnTo>
                    <a:pt x="6574536" y="2095"/>
                  </a:lnTo>
                  <a:lnTo>
                    <a:pt x="6527254" y="0"/>
                  </a:lnTo>
                  <a:lnTo>
                    <a:pt x="6474371" y="2933"/>
                  </a:lnTo>
                  <a:lnTo>
                    <a:pt x="6425057" y="11709"/>
                  </a:lnTo>
                  <a:lnTo>
                    <a:pt x="6379299" y="26352"/>
                  </a:lnTo>
                  <a:lnTo>
                    <a:pt x="6337109" y="46863"/>
                  </a:lnTo>
                  <a:lnTo>
                    <a:pt x="6298997" y="72783"/>
                  </a:lnTo>
                  <a:lnTo>
                    <a:pt x="6265634" y="103746"/>
                  </a:lnTo>
                  <a:lnTo>
                    <a:pt x="6237021" y="139750"/>
                  </a:lnTo>
                  <a:lnTo>
                    <a:pt x="6213132" y="180759"/>
                  </a:lnTo>
                  <a:lnTo>
                    <a:pt x="6194298" y="226009"/>
                  </a:lnTo>
                  <a:lnTo>
                    <a:pt x="6180836" y="274751"/>
                  </a:lnTo>
                  <a:lnTo>
                    <a:pt x="6172771" y="326974"/>
                  </a:lnTo>
                  <a:lnTo>
                    <a:pt x="6170079" y="382676"/>
                  </a:lnTo>
                  <a:lnTo>
                    <a:pt x="6172543" y="441528"/>
                  </a:lnTo>
                  <a:lnTo>
                    <a:pt x="6179959" y="495579"/>
                  </a:lnTo>
                  <a:lnTo>
                    <a:pt x="6192304" y="544804"/>
                  </a:lnTo>
                  <a:lnTo>
                    <a:pt x="6209589" y="589229"/>
                  </a:lnTo>
                  <a:lnTo>
                    <a:pt x="6231801" y="628853"/>
                  </a:lnTo>
                  <a:lnTo>
                    <a:pt x="6258966" y="663663"/>
                  </a:lnTo>
                  <a:lnTo>
                    <a:pt x="6290754" y="693369"/>
                  </a:lnTo>
                  <a:lnTo>
                    <a:pt x="6326886" y="717651"/>
                  </a:lnTo>
                  <a:lnTo>
                    <a:pt x="6367335" y="736536"/>
                  </a:lnTo>
                  <a:lnTo>
                    <a:pt x="6412128" y="750023"/>
                  </a:lnTo>
                  <a:lnTo>
                    <a:pt x="6461226" y="758101"/>
                  </a:lnTo>
                  <a:lnTo>
                    <a:pt x="6514668" y="760793"/>
                  </a:lnTo>
                  <a:lnTo>
                    <a:pt x="6571297" y="758240"/>
                  </a:lnTo>
                  <a:lnTo>
                    <a:pt x="6624904" y="750570"/>
                  </a:lnTo>
                  <a:lnTo>
                    <a:pt x="6675501" y="737755"/>
                  </a:lnTo>
                  <a:lnTo>
                    <a:pt x="6723075" y="719810"/>
                  </a:lnTo>
                  <a:lnTo>
                    <a:pt x="6723075" y="550735"/>
                  </a:lnTo>
                  <a:lnTo>
                    <a:pt x="6699961" y="560044"/>
                  </a:lnTo>
                  <a:lnTo>
                    <a:pt x="6676911" y="568629"/>
                  </a:lnTo>
                  <a:lnTo>
                    <a:pt x="6631000" y="583653"/>
                  </a:lnTo>
                  <a:lnTo>
                    <a:pt x="6584391" y="593877"/>
                  </a:lnTo>
                  <a:lnTo>
                    <a:pt x="6536233" y="597281"/>
                  </a:lnTo>
                  <a:lnTo>
                    <a:pt x="6493345" y="592924"/>
                  </a:lnTo>
                  <a:lnTo>
                    <a:pt x="6457061" y="579856"/>
                  </a:lnTo>
                  <a:lnTo>
                    <a:pt x="6404267" y="527570"/>
                  </a:lnTo>
                  <a:lnTo>
                    <a:pt x="6387770" y="488340"/>
                  </a:lnTo>
                  <a:lnTo>
                    <a:pt x="6377876" y="440385"/>
                  </a:lnTo>
                  <a:lnTo>
                    <a:pt x="6374574" y="383705"/>
                  </a:lnTo>
                  <a:lnTo>
                    <a:pt x="6377064" y="335076"/>
                  </a:lnTo>
                  <a:lnTo>
                    <a:pt x="6384531" y="292011"/>
                  </a:lnTo>
                  <a:lnTo>
                    <a:pt x="6396964" y="254482"/>
                  </a:lnTo>
                  <a:lnTo>
                    <a:pt x="6436169" y="196913"/>
                  </a:lnTo>
                  <a:lnTo>
                    <a:pt x="6491605" y="167690"/>
                  </a:lnTo>
                  <a:lnTo>
                    <a:pt x="6525184" y="164033"/>
                  </a:lnTo>
                  <a:lnTo>
                    <a:pt x="6548196" y="164858"/>
                  </a:lnTo>
                  <a:lnTo>
                    <a:pt x="6592024" y="171437"/>
                  </a:lnTo>
                  <a:lnTo>
                    <a:pt x="6633210" y="184111"/>
                  </a:lnTo>
                  <a:lnTo>
                    <a:pt x="6674040" y="200329"/>
                  </a:lnTo>
                  <a:lnTo>
                    <a:pt x="6694475" y="209562"/>
                  </a:lnTo>
                  <a:lnTo>
                    <a:pt x="6755384" y="52133"/>
                  </a:lnTo>
                  <a:close/>
                </a:path>
                <a:path w="8300084" h="2926715">
                  <a:moveTo>
                    <a:pt x="6799897" y="2188807"/>
                  </a:moveTo>
                  <a:lnTo>
                    <a:pt x="6749631" y="2188807"/>
                  </a:lnTo>
                  <a:lnTo>
                    <a:pt x="6749631" y="2909659"/>
                  </a:lnTo>
                  <a:lnTo>
                    <a:pt x="6799897" y="2909659"/>
                  </a:lnTo>
                  <a:lnTo>
                    <a:pt x="6799897" y="2188807"/>
                  </a:lnTo>
                  <a:close/>
                </a:path>
                <a:path w="8300084" h="2926715">
                  <a:moveTo>
                    <a:pt x="7303859" y="10312"/>
                  </a:moveTo>
                  <a:lnTo>
                    <a:pt x="6866687" y="10312"/>
                  </a:lnTo>
                  <a:lnTo>
                    <a:pt x="6866687" y="171602"/>
                  </a:lnTo>
                  <a:lnTo>
                    <a:pt x="6866687" y="287172"/>
                  </a:lnTo>
                  <a:lnTo>
                    <a:pt x="6866687" y="448462"/>
                  </a:lnTo>
                  <a:lnTo>
                    <a:pt x="6866687" y="588162"/>
                  </a:lnTo>
                  <a:lnTo>
                    <a:pt x="6866687" y="750722"/>
                  </a:lnTo>
                  <a:lnTo>
                    <a:pt x="7303859" y="750722"/>
                  </a:lnTo>
                  <a:lnTo>
                    <a:pt x="7303859" y="588162"/>
                  </a:lnTo>
                  <a:lnTo>
                    <a:pt x="7065607" y="588162"/>
                  </a:lnTo>
                  <a:lnTo>
                    <a:pt x="7065607" y="448462"/>
                  </a:lnTo>
                  <a:lnTo>
                    <a:pt x="7286206" y="448462"/>
                  </a:lnTo>
                  <a:lnTo>
                    <a:pt x="7286206" y="287172"/>
                  </a:lnTo>
                  <a:lnTo>
                    <a:pt x="7065607" y="287172"/>
                  </a:lnTo>
                  <a:lnTo>
                    <a:pt x="7065607" y="171602"/>
                  </a:lnTo>
                  <a:lnTo>
                    <a:pt x="7303859" y="171602"/>
                  </a:lnTo>
                  <a:lnTo>
                    <a:pt x="7303859" y="10312"/>
                  </a:lnTo>
                  <a:close/>
                </a:path>
                <a:path w="8300084" h="2926715">
                  <a:moveTo>
                    <a:pt x="7317892" y="1136777"/>
                  </a:moveTo>
                  <a:lnTo>
                    <a:pt x="7200303" y="1136777"/>
                  </a:lnTo>
                  <a:lnTo>
                    <a:pt x="7200303" y="1590776"/>
                  </a:lnTo>
                  <a:lnTo>
                    <a:pt x="7195693" y="1644103"/>
                  </a:lnTo>
                  <a:lnTo>
                    <a:pt x="7181837" y="1687741"/>
                  </a:lnTo>
                  <a:lnTo>
                    <a:pt x="7158749" y="1721675"/>
                  </a:lnTo>
                  <a:lnTo>
                    <a:pt x="7126427" y="1745932"/>
                  </a:lnTo>
                  <a:lnTo>
                    <a:pt x="7084885" y="1760486"/>
                  </a:lnTo>
                  <a:lnTo>
                    <a:pt x="7034111" y="1765325"/>
                  </a:lnTo>
                  <a:lnTo>
                    <a:pt x="6994068" y="1762683"/>
                  </a:lnTo>
                  <a:lnTo>
                    <a:pt x="6930631" y="1741512"/>
                  </a:lnTo>
                  <a:lnTo>
                    <a:pt x="6889153" y="1698955"/>
                  </a:lnTo>
                  <a:lnTo>
                    <a:pt x="6868439" y="1633296"/>
                  </a:lnTo>
                  <a:lnTo>
                    <a:pt x="6865848" y="1591703"/>
                  </a:lnTo>
                  <a:lnTo>
                    <a:pt x="6865848" y="1136777"/>
                  </a:lnTo>
                  <a:lnTo>
                    <a:pt x="6747865" y="1136777"/>
                  </a:lnTo>
                  <a:lnTo>
                    <a:pt x="6747865" y="1600060"/>
                  </a:lnTo>
                  <a:lnTo>
                    <a:pt x="6752501" y="1658708"/>
                  </a:lnTo>
                  <a:lnTo>
                    <a:pt x="6766433" y="1710740"/>
                  </a:lnTo>
                  <a:lnTo>
                    <a:pt x="6789623" y="1756130"/>
                  </a:lnTo>
                  <a:lnTo>
                    <a:pt x="6822084" y="1794865"/>
                  </a:lnTo>
                  <a:lnTo>
                    <a:pt x="6854190" y="1820341"/>
                  </a:lnTo>
                  <a:lnTo>
                    <a:pt x="6891045" y="1840166"/>
                  </a:lnTo>
                  <a:lnTo>
                    <a:pt x="6932676" y="1854327"/>
                  </a:lnTo>
                  <a:lnTo>
                    <a:pt x="6979056" y="1862823"/>
                  </a:lnTo>
                  <a:lnTo>
                    <a:pt x="7030186" y="1865668"/>
                  </a:lnTo>
                  <a:lnTo>
                    <a:pt x="7073582" y="1863648"/>
                  </a:lnTo>
                  <a:lnTo>
                    <a:pt x="7113816" y="1857616"/>
                  </a:lnTo>
                  <a:lnTo>
                    <a:pt x="7150887" y="1847557"/>
                  </a:lnTo>
                  <a:lnTo>
                    <a:pt x="7215276" y="1815642"/>
                  </a:lnTo>
                  <a:lnTo>
                    <a:pt x="7264705" y="1769643"/>
                  </a:lnTo>
                  <a:lnTo>
                    <a:pt x="7298639" y="1710359"/>
                  </a:lnTo>
                  <a:lnTo>
                    <a:pt x="7315746" y="1640636"/>
                  </a:lnTo>
                  <a:lnTo>
                    <a:pt x="7317892" y="1602028"/>
                  </a:lnTo>
                  <a:lnTo>
                    <a:pt x="7317892" y="1136777"/>
                  </a:lnTo>
                  <a:close/>
                </a:path>
                <a:path w="8300084" h="2926715">
                  <a:moveTo>
                    <a:pt x="7609916" y="2548242"/>
                  </a:moveTo>
                  <a:lnTo>
                    <a:pt x="7607554" y="2492908"/>
                  </a:lnTo>
                  <a:lnTo>
                    <a:pt x="7600455" y="2441613"/>
                  </a:lnTo>
                  <a:lnTo>
                    <a:pt x="7588618" y="2394356"/>
                  </a:lnTo>
                  <a:lnTo>
                    <a:pt x="7572045" y="2351138"/>
                  </a:lnTo>
                  <a:lnTo>
                    <a:pt x="7555204" y="2320213"/>
                  </a:lnTo>
                  <a:lnTo>
                    <a:pt x="7555204" y="2548242"/>
                  </a:lnTo>
                  <a:lnTo>
                    <a:pt x="7552461" y="2607856"/>
                  </a:lnTo>
                  <a:lnTo>
                    <a:pt x="7544206" y="2661678"/>
                  </a:lnTo>
                  <a:lnTo>
                    <a:pt x="7530452" y="2709710"/>
                  </a:lnTo>
                  <a:lnTo>
                    <a:pt x="7511212" y="2751937"/>
                  </a:lnTo>
                  <a:lnTo>
                    <a:pt x="7486459" y="2788348"/>
                  </a:lnTo>
                  <a:lnTo>
                    <a:pt x="7456500" y="2818549"/>
                  </a:lnTo>
                  <a:lnTo>
                    <a:pt x="7421613" y="2842031"/>
                  </a:lnTo>
                  <a:lnTo>
                    <a:pt x="7381824" y="2858782"/>
                  </a:lnTo>
                  <a:lnTo>
                    <a:pt x="7337120" y="2868828"/>
                  </a:lnTo>
                  <a:lnTo>
                    <a:pt x="7287539" y="2872168"/>
                  </a:lnTo>
                  <a:lnTo>
                    <a:pt x="7238238" y="2868790"/>
                  </a:lnTo>
                  <a:lnTo>
                    <a:pt x="7193762" y="2858643"/>
                  </a:lnTo>
                  <a:lnTo>
                    <a:pt x="7154126" y="2841739"/>
                  </a:lnTo>
                  <a:lnTo>
                    <a:pt x="7119315" y="2818066"/>
                  </a:lnTo>
                  <a:lnTo>
                    <a:pt x="7089343" y="2787624"/>
                  </a:lnTo>
                  <a:lnTo>
                    <a:pt x="7064476" y="2750997"/>
                  </a:lnTo>
                  <a:lnTo>
                    <a:pt x="7045147" y="2708745"/>
                  </a:lnTo>
                  <a:lnTo>
                    <a:pt x="7031329" y="2660866"/>
                  </a:lnTo>
                  <a:lnTo>
                    <a:pt x="7023049" y="2607373"/>
                  </a:lnTo>
                  <a:lnTo>
                    <a:pt x="7020280" y="2548242"/>
                  </a:lnTo>
                  <a:lnTo>
                    <a:pt x="7023074" y="2489314"/>
                  </a:lnTo>
                  <a:lnTo>
                    <a:pt x="7031431" y="2436037"/>
                  </a:lnTo>
                  <a:lnTo>
                    <a:pt x="7045388" y="2388412"/>
                  </a:lnTo>
                  <a:lnTo>
                    <a:pt x="7064934" y="2346426"/>
                  </a:lnTo>
                  <a:lnTo>
                    <a:pt x="7090067" y="2310092"/>
                  </a:lnTo>
                  <a:lnTo>
                    <a:pt x="7120306" y="2279929"/>
                  </a:lnTo>
                  <a:lnTo>
                    <a:pt x="7155269" y="2256459"/>
                  </a:lnTo>
                  <a:lnTo>
                    <a:pt x="7194956" y="2239695"/>
                  </a:lnTo>
                  <a:lnTo>
                    <a:pt x="7239355" y="2229624"/>
                  </a:lnTo>
                  <a:lnTo>
                    <a:pt x="7288466" y="2226272"/>
                  </a:lnTo>
                  <a:lnTo>
                    <a:pt x="7337717" y="2229599"/>
                  </a:lnTo>
                  <a:lnTo>
                    <a:pt x="7382154" y="2239568"/>
                  </a:lnTo>
                  <a:lnTo>
                    <a:pt x="7421753" y="2256180"/>
                  </a:lnTo>
                  <a:lnTo>
                    <a:pt x="7456525" y="2279446"/>
                  </a:lnTo>
                  <a:lnTo>
                    <a:pt x="7486459" y="2309380"/>
                  </a:lnTo>
                  <a:lnTo>
                    <a:pt x="7511212" y="2345537"/>
                  </a:lnTo>
                  <a:lnTo>
                    <a:pt x="7530452" y="2387498"/>
                  </a:lnTo>
                  <a:lnTo>
                    <a:pt x="7544206" y="2435263"/>
                  </a:lnTo>
                  <a:lnTo>
                    <a:pt x="7552461" y="2488844"/>
                  </a:lnTo>
                  <a:lnTo>
                    <a:pt x="7555204" y="2548242"/>
                  </a:lnTo>
                  <a:lnTo>
                    <a:pt x="7555204" y="2320213"/>
                  </a:lnTo>
                  <a:lnTo>
                    <a:pt x="7524661" y="2276856"/>
                  </a:lnTo>
                  <a:lnTo>
                    <a:pt x="7487907" y="2241067"/>
                  </a:lnTo>
                  <a:lnTo>
                    <a:pt x="7445934" y="2213241"/>
                  </a:lnTo>
                  <a:lnTo>
                    <a:pt x="7398702" y="2193353"/>
                  </a:lnTo>
                  <a:lnTo>
                    <a:pt x="7346213" y="2181428"/>
                  </a:lnTo>
                  <a:lnTo>
                    <a:pt x="7288466" y="2177453"/>
                  </a:lnTo>
                  <a:lnTo>
                    <a:pt x="7230986" y="2181428"/>
                  </a:lnTo>
                  <a:lnTo>
                    <a:pt x="7178700" y="2193290"/>
                  </a:lnTo>
                  <a:lnTo>
                    <a:pt x="7131431" y="2213076"/>
                  </a:lnTo>
                  <a:lnTo>
                    <a:pt x="7089229" y="2240775"/>
                  </a:lnTo>
                  <a:lnTo>
                    <a:pt x="7052069" y="2276348"/>
                  </a:lnTo>
                  <a:lnTo>
                    <a:pt x="7025627" y="2311311"/>
                  </a:lnTo>
                  <a:lnTo>
                    <a:pt x="7003999" y="2350351"/>
                  </a:lnTo>
                  <a:lnTo>
                    <a:pt x="6987184" y="2393467"/>
                  </a:lnTo>
                  <a:lnTo>
                    <a:pt x="6975170" y="2440648"/>
                  </a:lnTo>
                  <a:lnTo>
                    <a:pt x="6967969" y="2491892"/>
                  </a:lnTo>
                  <a:lnTo>
                    <a:pt x="6965569" y="2547201"/>
                  </a:lnTo>
                  <a:lnTo>
                    <a:pt x="6967956" y="2602725"/>
                  </a:lnTo>
                  <a:lnTo>
                    <a:pt x="6975107" y="2654198"/>
                  </a:lnTo>
                  <a:lnTo>
                    <a:pt x="6987019" y="2701620"/>
                  </a:lnTo>
                  <a:lnTo>
                    <a:pt x="7003694" y="2744990"/>
                  </a:lnTo>
                  <a:lnTo>
                    <a:pt x="7025157" y="2784348"/>
                  </a:lnTo>
                  <a:lnTo>
                    <a:pt x="7051345" y="2819628"/>
                  </a:lnTo>
                  <a:lnTo>
                    <a:pt x="7088238" y="2855582"/>
                  </a:lnTo>
                  <a:lnTo>
                    <a:pt x="7130301" y="2883535"/>
                  </a:lnTo>
                  <a:lnTo>
                    <a:pt x="7177532" y="2903486"/>
                  </a:lnTo>
                  <a:lnTo>
                    <a:pt x="7229932" y="2915462"/>
                  </a:lnTo>
                  <a:lnTo>
                    <a:pt x="7287539" y="2919450"/>
                  </a:lnTo>
                  <a:lnTo>
                    <a:pt x="7345261" y="2915462"/>
                  </a:lnTo>
                  <a:lnTo>
                    <a:pt x="7397788" y="2903486"/>
                  </a:lnTo>
                  <a:lnTo>
                    <a:pt x="7445108" y="2883535"/>
                  </a:lnTo>
                  <a:lnTo>
                    <a:pt x="7462228" y="2872168"/>
                  </a:lnTo>
                  <a:lnTo>
                    <a:pt x="7487221" y="2855582"/>
                  </a:lnTo>
                  <a:lnTo>
                    <a:pt x="7524128" y="2819628"/>
                  </a:lnTo>
                  <a:lnTo>
                    <a:pt x="7550353" y="2784322"/>
                  </a:lnTo>
                  <a:lnTo>
                    <a:pt x="7571791" y="2745092"/>
                  </a:lnTo>
                  <a:lnTo>
                    <a:pt x="7588478" y="2701861"/>
                  </a:lnTo>
                  <a:lnTo>
                    <a:pt x="7600391" y="2654643"/>
                  </a:lnTo>
                  <a:lnTo>
                    <a:pt x="7607541" y="2603436"/>
                  </a:lnTo>
                  <a:lnTo>
                    <a:pt x="7609916" y="2548242"/>
                  </a:lnTo>
                  <a:close/>
                </a:path>
                <a:path w="8300084" h="2926715">
                  <a:moveTo>
                    <a:pt x="7961719" y="1136992"/>
                  </a:moveTo>
                  <a:lnTo>
                    <a:pt x="7421118" y="1136992"/>
                  </a:lnTo>
                  <a:lnTo>
                    <a:pt x="7421118" y="1237322"/>
                  </a:lnTo>
                  <a:lnTo>
                    <a:pt x="7632624" y="1237322"/>
                  </a:lnTo>
                  <a:lnTo>
                    <a:pt x="7632624" y="1855812"/>
                  </a:lnTo>
                  <a:lnTo>
                    <a:pt x="7750200" y="1855812"/>
                  </a:lnTo>
                  <a:lnTo>
                    <a:pt x="7750200" y="1237322"/>
                  </a:lnTo>
                  <a:lnTo>
                    <a:pt x="7961719" y="1237322"/>
                  </a:lnTo>
                  <a:lnTo>
                    <a:pt x="7961719" y="1136992"/>
                  </a:lnTo>
                  <a:close/>
                </a:path>
                <a:path w="8300084" h="2926715">
                  <a:moveTo>
                    <a:pt x="8299717" y="2188819"/>
                  </a:moveTo>
                  <a:lnTo>
                    <a:pt x="8250898" y="2188819"/>
                  </a:lnTo>
                  <a:lnTo>
                    <a:pt x="8250898" y="2659227"/>
                  </a:lnTo>
                  <a:lnTo>
                    <a:pt x="8251164" y="2699677"/>
                  </a:lnTo>
                  <a:lnTo>
                    <a:pt x="8251990" y="2741269"/>
                  </a:lnTo>
                  <a:lnTo>
                    <a:pt x="8253374" y="2783979"/>
                  </a:lnTo>
                  <a:lnTo>
                    <a:pt x="8255330" y="2827794"/>
                  </a:lnTo>
                  <a:lnTo>
                    <a:pt x="8252346" y="2827794"/>
                  </a:lnTo>
                  <a:lnTo>
                    <a:pt x="7825905" y="2188819"/>
                  </a:lnTo>
                  <a:lnTo>
                    <a:pt x="7775626" y="2188819"/>
                  </a:lnTo>
                  <a:lnTo>
                    <a:pt x="7775626" y="2909659"/>
                  </a:lnTo>
                  <a:lnTo>
                    <a:pt x="7823949" y="2909659"/>
                  </a:lnTo>
                  <a:lnTo>
                    <a:pt x="7823949" y="2442248"/>
                  </a:lnTo>
                  <a:lnTo>
                    <a:pt x="7822476" y="2369997"/>
                  </a:lnTo>
                  <a:lnTo>
                    <a:pt x="7820634" y="2323338"/>
                  </a:lnTo>
                  <a:lnTo>
                    <a:pt x="7818056" y="2269642"/>
                  </a:lnTo>
                  <a:lnTo>
                    <a:pt x="7821981" y="2269642"/>
                  </a:lnTo>
                  <a:lnTo>
                    <a:pt x="8248942" y="2909659"/>
                  </a:lnTo>
                  <a:lnTo>
                    <a:pt x="8299717" y="2909659"/>
                  </a:lnTo>
                  <a:lnTo>
                    <a:pt x="8299717" y="21888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3553144" y="6463025"/>
              <a:ext cx="4981575" cy="4914265"/>
            </a:xfrm>
            <a:custGeom>
              <a:avLst/>
              <a:gdLst/>
              <a:ahLst/>
              <a:cxnLst/>
              <a:rect l="l" t="t" r="r" b="b"/>
              <a:pathLst>
                <a:path w="4981575" h="4914265">
                  <a:moveTo>
                    <a:pt x="4981387" y="2423413"/>
                  </a:moveTo>
                  <a:lnTo>
                    <a:pt x="4981387" y="0"/>
                  </a:lnTo>
                  <a:lnTo>
                    <a:pt x="4355448" y="0"/>
                  </a:lnTo>
                  <a:lnTo>
                    <a:pt x="4355448" y="2423413"/>
                  </a:lnTo>
                  <a:lnTo>
                    <a:pt x="4355448" y="2424994"/>
                  </a:lnTo>
                  <a:lnTo>
                    <a:pt x="4355186" y="2426512"/>
                  </a:lnTo>
                  <a:lnTo>
                    <a:pt x="4355176" y="2428093"/>
                  </a:lnTo>
                  <a:lnTo>
                    <a:pt x="4355176" y="2428271"/>
                  </a:lnTo>
                  <a:lnTo>
                    <a:pt x="4355207" y="2428449"/>
                  </a:lnTo>
                  <a:lnTo>
                    <a:pt x="4355207" y="2428638"/>
                  </a:lnTo>
                  <a:lnTo>
                    <a:pt x="4354412" y="2480420"/>
                  </a:lnTo>
                  <a:lnTo>
                    <a:pt x="4352116" y="2531820"/>
                  </a:lnTo>
                  <a:lnTo>
                    <a:pt x="4348449" y="2582855"/>
                  </a:lnTo>
                  <a:lnTo>
                    <a:pt x="4343543" y="2633542"/>
                  </a:lnTo>
                  <a:lnTo>
                    <a:pt x="4342171" y="2641647"/>
                  </a:lnTo>
                  <a:lnTo>
                    <a:pt x="4341679" y="2645772"/>
                  </a:lnTo>
                  <a:lnTo>
                    <a:pt x="4335514" y="2693859"/>
                  </a:lnTo>
                  <a:lnTo>
                    <a:pt x="4328148" y="2741558"/>
                  </a:lnTo>
                  <a:lnTo>
                    <a:pt x="4319598" y="2788854"/>
                  </a:lnTo>
                  <a:lnTo>
                    <a:pt x="4309877" y="2835731"/>
                  </a:lnTo>
                  <a:lnTo>
                    <a:pt x="4299003" y="2882172"/>
                  </a:lnTo>
                  <a:lnTo>
                    <a:pt x="4286991" y="2928163"/>
                  </a:lnTo>
                  <a:lnTo>
                    <a:pt x="4273857" y="2973686"/>
                  </a:lnTo>
                  <a:lnTo>
                    <a:pt x="4259616" y="3018726"/>
                  </a:lnTo>
                  <a:lnTo>
                    <a:pt x="4244285" y="3063268"/>
                  </a:lnTo>
                  <a:lnTo>
                    <a:pt x="4227879" y="3107295"/>
                  </a:lnTo>
                  <a:lnTo>
                    <a:pt x="4210413" y="3150792"/>
                  </a:lnTo>
                  <a:lnTo>
                    <a:pt x="4191904" y="3193742"/>
                  </a:lnTo>
                  <a:lnTo>
                    <a:pt x="4172368" y="3236130"/>
                  </a:lnTo>
                  <a:lnTo>
                    <a:pt x="4151819" y="3277940"/>
                  </a:lnTo>
                  <a:lnTo>
                    <a:pt x="4130274" y="3319156"/>
                  </a:lnTo>
                  <a:lnTo>
                    <a:pt x="4107749" y="3359761"/>
                  </a:lnTo>
                  <a:lnTo>
                    <a:pt x="4084260" y="3399742"/>
                  </a:lnTo>
                  <a:lnTo>
                    <a:pt x="4059821" y="3439080"/>
                  </a:lnTo>
                  <a:lnTo>
                    <a:pt x="4034449" y="3477761"/>
                  </a:lnTo>
                  <a:lnTo>
                    <a:pt x="4008160" y="3515768"/>
                  </a:lnTo>
                  <a:lnTo>
                    <a:pt x="3980969" y="3553086"/>
                  </a:lnTo>
                  <a:lnTo>
                    <a:pt x="3952893" y="3589698"/>
                  </a:lnTo>
                  <a:lnTo>
                    <a:pt x="3923946" y="3625590"/>
                  </a:lnTo>
                  <a:lnTo>
                    <a:pt x="3894144" y="3660744"/>
                  </a:lnTo>
                  <a:lnTo>
                    <a:pt x="3863505" y="3695146"/>
                  </a:lnTo>
                  <a:lnTo>
                    <a:pt x="3832042" y="3728779"/>
                  </a:lnTo>
                  <a:lnTo>
                    <a:pt x="3799772" y="3761627"/>
                  </a:lnTo>
                  <a:lnTo>
                    <a:pt x="3766711" y="3793674"/>
                  </a:lnTo>
                  <a:lnTo>
                    <a:pt x="3732874" y="3824905"/>
                  </a:lnTo>
                  <a:lnTo>
                    <a:pt x="3698277" y="3855304"/>
                  </a:lnTo>
                  <a:lnTo>
                    <a:pt x="3662937" y="3884855"/>
                  </a:lnTo>
                  <a:lnTo>
                    <a:pt x="3626868" y="3913541"/>
                  </a:lnTo>
                  <a:lnTo>
                    <a:pt x="3590086" y="3941347"/>
                  </a:lnTo>
                  <a:lnTo>
                    <a:pt x="3552607" y="3968258"/>
                  </a:lnTo>
                  <a:lnTo>
                    <a:pt x="3514448" y="3994257"/>
                  </a:lnTo>
                  <a:lnTo>
                    <a:pt x="3475623" y="4019328"/>
                  </a:lnTo>
                  <a:lnTo>
                    <a:pt x="3436148" y="4043456"/>
                  </a:lnTo>
                  <a:lnTo>
                    <a:pt x="3396040" y="4066624"/>
                  </a:lnTo>
                  <a:lnTo>
                    <a:pt x="3355314" y="4088817"/>
                  </a:lnTo>
                  <a:lnTo>
                    <a:pt x="3313985" y="4110019"/>
                  </a:lnTo>
                  <a:lnTo>
                    <a:pt x="3272070" y="4130213"/>
                  </a:lnTo>
                  <a:lnTo>
                    <a:pt x="3229584" y="4149385"/>
                  </a:lnTo>
                  <a:lnTo>
                    <a:pt x="3186543" y="4167518"/>
                  </a:lnTo>
                  <a:lnTo>
                    <a:pt x="3142962" y="4184596"/>
                  </a:lnTo>
                  <a:lnTo>
                    <a:pt x="3098858" y="4200603"/>
                  </a:lnTo>
                  <a:lnTo>
                    <a:pt x="3054247" y="4215524"/>
                  </a:lnTo>
                  <a:lnTo>
                    <a:pt x="3009143" y="4229343"/>
                  </a:lnTo>
                  <a:lnTo>
                    <a:pt x="2963563" y="4242043"/>
                  </a:lnTo>
                  <a:lnTo>
                    <a:pt x="2917522" y="4253609"/>
                  </a:lnTo>
                  <a:lnTo>
                    <a:pt x="2871037" y="4264025"/>
                  </a:lnTo>
                  <a:lnTo>
                    <a:pt x="2824123" y="4273276"/>
                  </a:lnTo>
                  <a:lnTo>
                    <a:pt x="2776795" y="4281344"/>
                  </a:lnTo>
                  <a:lnTo>
                    <a:pt x="2729070" y="4288215"/>
                  </a:lnTo>
                  <a:lnTo>
                    <a:pt x="2680963" y="4293872"/>
                  </a:lnTo>
                  <a:lnTo>
                    <a:pt x="2632491" y="4298299"/>
                  </a:lnTo>
                  <a:lnTo>
                    <a:pt x="2583668" y="4301482"/>
                  </a:lnTo>
                  <a:lnTo>
                    <a:pt x="2534510" y="4303403"/>
                  </a:lnTo>
                  <a:lnTo>
                    <a:pt x="2485034" y="4304046"/>
                  </a:lnTo>
                  <a:lnTo>
                    <a:pt x="2436764" y="4303434"/>
                  </a:lnTo>
                  <a:lnTo>
                    <a:pt x="2388796" y="4301606"/>
                  </a:lnTo>
                  <a:lnTo>
                    <a:pt x="2341143" y="4298578"/>
                  </a:lnTo>
                  <a:lnTo>
                    <a:pt x="2293821" y="4294364"/>
                  </a:lnTo>
                  <a:lnTo>
                    <a:pt x="2246844" y="4288979"/>
                  </a:lnTo>
                  <a:lnTo>
                    <a:pt x="2200227" y="4282438"/>
                  </a:lnTo>
                  <a:lnTo>
                    <a:pt x="2153985" y="4274755"/>
                  </a:lnTo>
                  <a:lnTo>
                    <a:pt x="2108132" y="4265945"/>
                  </a:lnTo>
                  <a:lnTo>
                    <a:pt x="2062683" y="4256023"/>
                  </a:lnTo>
                  <a:lnTo>
                    <a:pt x="2017652" y="4245004"/>
                  </a:lnTo>
                  <a:lnTo>
                    <a:pt x="1973055" y="4232902"/>
                  </a:lnTo>
                  <a:lnTo>
                    <a:pt x="1928906" y="4219732"/>
                  </a:lnTo>
                  <a:lnTo>
                    <a:pt x="1885220" y="4205509"/>
                  </a:lnTo>
                  <a:lnTo>
                    <a:pt x="1842011" y="4190247"/>
                  </a:lnTo>
                  <a:lnTo>
                    <a:pt x="1799294" y="4173962"/>
                  </a:lnTo>
                  <a:lnTo>
                    <a:pt x="1757084" y="4156667"/>
                  </a:lnTo>
                  <a:lnTo>
                    <a:pt x="1715395" y="4138379"/>
                  </a:lnTo>
                  <a:lnTo>
                    <a:pt x="1674242" y="4119111"/>
                  </a:lnTo>
                  <a:lnTo>
                    <a:pt x="1633641" y="4098878"/>
                  </a:lnTo>
                  <a:lnTo>
                    <a:pt x="1593605" y="4077695"/>
                  </a:lnTo>
                  <a:lnTo>
                    <a:pt x="1554149" y="4055576"/>
                  </a:lnTo>
                  <a:lnTo>
                    <a:pt x="1515288" y="4032537"/>
                  </a:lnTo>
                  <a:lnTo>
                    <a:pt x="1477037" y="4008592"/>
                  </a:lnTo>
                  <a:lnTo>
                    <a:pt x="1439410" y="3983756"/>
                  </a:lnTo>
                  <a:lnTo>
                    <a:pt x="1402422" y="3958043"/>
                  </a:lnTo>
                  <a:lnTo>
                    <a:pt x="1366087" y="3931469"/>
                  </a:lnTo>
                  <a:lnTo>
                    <a:pt x="1330421" y="3904048"/>
                  </a:lnTo>
                  <a:lnTo>
                    <a:pt x="1295438" y="3875794"/>
                  </a:lnTo>
                  <a:lnTo>
                    <a:pt x="1261153" y="3846723"/>
                  </a:lnTo>
                  <a:lnTo>
                    <a:pt x="1227580" y="3816849"/>
                  </a:lnTo>
                  <a:lnTo>
                    <a:pt x="1194734" y="3786187"/>
                  </a:lnTo>
                  <a:lnTo>
                    <a:pt x="1162630" y="3754752"/>
                  </a:lnTo>
                  <a:lnTo>
                    <a:pt x="1131283" y="3722558"/>
                  </a:lnTo>
                  <a:lnTo>
                    <a:pt x="1100707" y="3689620"/>
                  </a:lnTo>
                  <a:lnTo>
                    <a:pt x="1070916" y="3655953"/>
                  </a:lnTo>
                  <a:lnTo>
                    <a:pt x="1041926" y="3621572"/>
                  </a:lnTo>
                  <a:lnTo>
                    <a:pt x="1013752" y="3586490"/>
                  </a:lnTo>
                  <a:lnTo>
                    <a:pt x="986407" y="3550724"/>
                  </a:lnTo>
                  <a:lnTo>
                    <a:pt x="959907" y="3514288"/>
                  </a:lnTo>
                  <a:lnTo>
                    <a:pt x="934266" y="3477196"/>
                  </a:lnTo>
                  <a:lnTo>
                    <a:pt x="909500" y="3439464"/>
                  </a:lnTo>
                  <a:lnTo>
                    <a:pt x="885621" y="3401105"/>
                  </a:lnTo>
                  <a:lnTo>
                    <a:pt x="862647" y="3362135"/>
                  </a:lnTo>
                  <a:lnTo>
                    <a:pt x="840590" y="3322569"/>
                  </a:lnTo>
                  <a:lnTo>
                    <a:pt x="819466" y="3282420"/>
                  </a:lnTo>
                  <a:lnTo>
                    <a:pt x="799290" y="3241705"/>
                  </a:lnTo>
                  <a:lnTo>
                    <a:pt x="780076" y="3200437"/>
                  </a:lnTo>
                  <a:lnTo>
                    <a:pt x="761838" y="3158631"/>
                  </a:lnTo>
                  <a:lnTo>
                    <a:pt x="744592" y="3116303"/>
                  </a:lnTo>
                  <a:lnTo>
                    <a:pt x="728352" y="3073466"/>
                  </a:lnTo>
                  <a:lnTo>
                    <a:pt x="713133" y="3030136"/>
                  </a:lnTo>
                  <a:lnTo>
                    <a:pt x="698950" y="2986327"/>
                  </a:lnTo>
                  <a:lnTo>
                    <a:pt x="685817" y="2942054"/>
                  </a:lnTo>
                  <a:lnTo>
                    <a:pt x="673749" y="2897331"/>
                  </a:lnTo>
                  <a:lnTo>
                    <a:pt x="662760" y="2852174"/>
                  </a:lnTo>
                  <a:lnTo>
                    <a:pt x="652866" y="2806598"/>
                  </a:lnTo>
                  <a:lnTo>
                    <a:pt x="644081" y="2760616"/>
                  </a:lnTo>
                  <a:lnTo>
                    <a:pt x="636419" y="2714244"/>
                  </a:lnTo>
                  <a:lnTo>
                    <a:pt x="629896" y="2667496"/>
                  </a:lnTo>
                  <a:lnTo>
                    <a:pt x="624526" y="2620387"/>
                  </a:lnTo>
                  <a:lnTo>
                    <a:pt x="620324" y="2572932"/>
                  </a:lnTo>
                  <a:lnTo>
                    <a:pt x="617304" y="2525146"/>
                  </a:lnTo>
                  <a:lnTo>
                    <a:pt x="615482" y="2477043"/>
                  </a:lnTo>
                  <a:lnTo>
                    <a:pt x="614871" y="2428638"/>
                  </a:lnTo>
                  <a:lnTo>
                    <a:pt x="615459" y="2398995"/>
                  </a:lnTo>
                  <a:lnTo>
                    <a:pt x="616934" y="2369580"/>
                  </a:lnTo>
                  <a:lnTo>
                    <a:pt x="618864" y="2340282"/>
                  </a:lnTo>
                  <a:lnTo>
                    <a:pt x="620818" y="2310987"/>
                  </a:lnTo>
                  <a:lnTo>
                    <a:pt x="0" y="2310987"/>
                  </a:lnTo>
                  <a:lnTo>
                    <a:pt x="0" y="2423413"/>
                  </a:lnTo>
                  <a:lnTo>
                    <a:pt x="462" y="2471774"/>
                  </a:lnTo>
                  <a:lnTo>
                    <a:pt x="1844" y="2519914"/>
                  </a:lnTo>
                  <a:lnTo>
                    <a:pt x="4137" y="2567825"/>
                  </a:lnTo>
                  <a:lnTo>
                    <a:pt x="7333" y="2615498"/>
                  </a:lnTo>
                  <a:lnTo>
                    <a:pt x="11422" y="2662925"/>
                  </a:lnTo>
                  <a:lnTo>
                    <a:pt x="16398" y="2710098"/>
                  </a:lnTo>
                  <a:lnTo>
                    <a:pt x="22251" y="2757007"/>
                  </a:lnTo>
                  <a:lnTo>
                    <a:pt x="28973" y="2803646"/>
                  </a:lnTo>
                  <a:lnTo>
                    <a:pt x="36555" y="2850004"/>
                  </a:lnTo>
                  <a:lnTo>
                    <a:pt x="44990" y="2896075"/>
                  </a:lnTo>
                  <a:lnTo>
                    <a:pt x="54268" y="2941848"/>
                  </a:lnTo>
                  <a:lnTo>
                    <a:pt x="64382" y="2987317"/>
                  </a:lnTo>
                  <a:lnTo>
                    <a:pt x="75322" y="3032472"/>
                  </a:lnTo>
                  <a:lnTo>
                    <a:pt x="87081" y="3077306"/>
                  </a:lnTo>
                  <a:lnTo>
                    <a:pt x="99650" y="3121809"/>
                  </a:lnTo>
                  <a:lnTo>
                    <a:pt x="113021" y="3165973"/>
                  </a:lnTo>
                  <a:lnTo>
                    <a:pt x="127185" y="3209790"/>
                  </a:lnTo>
                  <a:lnTo>
                    <a:pt x="142133" y="3253252"/>
                  </a:lnTo>
                  <a:lnTo>
                    <a:pt x="157858" y="3296350"/>
                  </a:lnTo>
                  <a:lnTo>
                    <a:pt x="174351" y="3339075"/>
                  </a:lnTo>
                  <a:lnTo>
                    <a:pt x="191604" y="3381420"/>
                  </a:lnTo>
                  <a:lnTo>
                    <a:pt x="209607" y="3423375"/>
                  </a:lnTo>
                  <a:lnTo>
                    <a:pt x="228354" y="3464933"/>
                  </a:lnTo>
                  <a:lnTo>
                    <a:pt x="247835" y="3506085"/>
                  </a:lnTo>
                  <a:lnTo>
                    <a:pt x="268041" y="3546822"/>
                  </a:lnTo>
                  <a:lnTo>
                    <a:pt x="288965" y="3587136"/>
                  </a:lnTo>
                  <a:lnTo>
                    <a:pt x="310599" y="3627019"/>
                  </a:lnTo>
                  <a:lnTo>
                    <a:pt x="332932" y="3666463"/>
                  </a:lnTo>
                  <a:lnTo>
                    <a:pt x="355959" y="3705458"/>
                  </a:lnTo>
                  <a:lnTo>
                    <a:pt x="379668" y="3743996"/>
                  </a:lnTo>
                  <a:lnTo>
                    <a:pt x="404054" y="3782070"/>
                  </a:lnTo>
                  <a:lnTo>
                    <a:pt x="429106" y="3819670"/>
                  </a:lnTo>
                  <a:lnTo>
                    <a:pt x="454817" y="3856789"/>
                  </a:lnTo>
                  <a:lnTo>
                    <a:pt x="481178" y="3893417"/>
                  </a:lnTo>
                  <a:lnTo>
                    <a:pt x="508181" y="3929546"/>
                  </a:lnTo>
                  <a:lnTo>
                    <a:pt x="535817" y="3965169"/>
                  </a:lnTo>
                  <a:lnTo>
                    <a:pt x="564078" y="4000275"/>
                  </a:lnTo>
                  <a:lnTo>
                    <a:pt x="592956" y="4034858"/>
                  </a:lnTo>
                  <a:lnTo>
                    <a:pt x="622441" y="4068909"/>
                  </a:lnTo>
                  <a:lnTo>
                    <a:pt x="652527" y="4102419"/>
                  </a:lnTo>
                  <a:lnTo>
                    <a:pt x="683203" y="4135380"/>
                  </a:lnTo>
                  <a:lnTo>
                    <a:pt x="714463" y="4167783"/>
                  </a:lnTo>
                  <a:lnTo>
                    <a:pt x="746297" y="4199620"/>
                  </a:lnTo>
                  <a:lnTo>
                    <a:pt x="778697" y="4230883"/>
                  </a:lnTo>
                  <a:lnTo>
                    <a:pt x="811654" y="4261562"/>
                  </a:lnTo>
                  <a:lnTo>
                    <a:pt x="845161" y="4291651"/>
                  </a:lnTo>
                  <a:lnTo>
                    <a:pt x="879208" y="4321140"/>
                  </a:lnTo>
                  <a:lnTo>
                    <a:pt x="913788" y="4350021"/>
                  </a:lnTo>
                  <a:lnTo>
                    <a:pt x="948892" y="4378285"/>
                  </a:lnTo>
                  <a:lnTo>
                    <a:pt x="984511" y="4405924"/>
                  </a:lnTo>
                  <a:lnTo>
                    <a:pt x="1020637" y="4432930"/>
                  </a:lnTo>
                  <a:lnTo>
                    <a:pt x="1057262" y="4459294"/>
                  </a:lnTo>
                  <a:lnTo>
                    <a:pt x="1094378" y="4485008"/>
                  </a:lnTo>
                  <a:lnTo>
                    <a:pt x="1131975" y="4510064"/>
                  </a:lnTo>
                  <a:lnTo>
                    <a:pt x="1170046" y="4534452"/>
                  </a:lnTo>
                  <a:lnTo>
                    <a:pt x="1208582" y="4558165"/>
                  </a:lnTo>
                  <a:lnTo>
                    <a:pt x="1247574" y="4581194"/>
                  </a:lnTo>
                  <a:lnTo>
                    <a:pt x="1287014" y="4603531"/>
                  </a:lnTo>
                  <a:lnTo>
                    <a:pt x="1326895" y="4625167"/>
                  </a:lnTo>
                  <a:lnTo>
                    <a:pt x="1367206" y="4646094"/>
                  </a:lnTo>
                  <a:lnTo>
                    <a:pt x="1407941" y="4666303"/>
                  </a:lnTo>
                  <a:lnTo>
                    <a:pt x="1449090" y="4685786"/>
                  </a:lnTo>
                  <a:lnTo>
                    <a:pt x="1490646" y="4704535"/>
                  </a:lnTo>
                  <a:lnTo>
                    <a:pt x="1532599" y="4722542"/>
                  </a:lnTo>
                  <a:lnTo>
                    <a:pt x="1574941" y="4739797"/>
                  </a:lnTo>
                  <a:lnTo>
                    <a:pt x="1617664" y="4756292"/>
                  </a:lnTo>
                  <a:lnTo>
                    <a:pt x="1660760" y="4772019"/>
                  </a:lnTo>
                  <a:lnTo>
                    <a:pt x="1704220" y="4786970"/>
                  </a:lnTo>
                  <a:lnTo>
                    <a:pt x="1748035" y="4801136"/>
                  </a:lnTo>
                  <a:lnTo>
                    <a:pt x="1792198" y="4814508"/>
                  </a:lnTo>
                  <a:lnTo>
                    <a:pt x="1836700" y="4827079"/>
                  </a:lnTo>
                  <a:lnTo>
                    <a:pt x="1881532" y="4838840"/>
                  </a:lnTo>
                  <a:lnTo>
                    <a:pt x="1926685" y="4849782"/>
                  </a:lnTo>
                  <a:lnTo>
                    <a:pt x="1972153" y="4859897"/>
                  </a:lnTo>
                  <a:lnTo>
                    <a:pt x="2017925" y="4869177"/>
                  </a:lnTo>
                  <a:lnTo>
                    <a:pt x="2063995" y="4877613"/>
                  </a:lnTo>
                  <a:lnTo>
                    <a:pt x="2110352" y="4885196"/>
                  </a:lnTo>
                  <a:lnTo>
                    <a:pt x="2156990" y="4891919"/>
                  </a:lnTo>
                  <a:lnTo>
                    <a:pt x="2203899" y="4897773"/>
                  </a:lnTo>
                  <a:lnTo>
                    <a:pt x="2251071" y="4902750"/>
                  </a:lnTo>
                  <a:lnTo>
                    <a:pt x="2298498" y="4906840"/>
                  </a:lnTo>
                  <a:lnTo>
                    <a:pt x="2346171" y="4910036"/>
                  </a:lnTo>
                  <a:lnTo>
                    <a:pt x="2394082" y="4912330"/>
                  </a:lnTo>
                  <a:lnTo>
                    <a:pt x="2442222" y="4913712"/>
                  </a:lnTo>
                  <a:lnTo>
                    <a:pt x="2490583" y="4914174"/>
                  </a:lnTo>
                  <a:lnTo>
                    <a:pt x="2538952" y="4913712"/>
                  </a:lnTo>
                  <a:lnTo>
                    <a:pt x="2587100" y="4912330"/>
                  </a:lnTo>
                  <a:lnTo>
                    <a:pt x="2635018" y="4910036"/>
                  </a:lnTo>
                  <a:lnTo>
                    <a:pt x="2682698" y="4906840"/>
                  </a:lnTo>
                  <a:lnTo>
                    <a:pt x="2730132" y="4902750"/>
                  </a:lnTo>
                  <a:lnTo>
                    <a:pt x="2777311" y="4897773"/>
                  </a:lnTo>
                  <a:lnTo>
                    <a:pt x="2824227" y="4891919"/>
                  </a:lnTo>
                  <a:lnTo>
                    <a:pt x="2870871" y="4885196"/>
                  </a:lnTo>
                  <a:lnTo>
                    <a:pt x="2917235" y="4877613"/>
                  </a:lnTo>
                  <a:lnTo>
                    <a:pt x="2963310" y="4869177"/>
                  </a:lnTo>
                  <a:lnTo>
                    <a:pt x="3009089" y="4859897"/>
                  </a:lnTo>
                  <a:lnTo>
                    <a:pt x="3054562" y="4849782"/>
                  </a:lnTo>
                  <a:lnTo>
                    <a:pt x="3099721" y="4838840"/>
                  </a:lnTo>
                  <a:lnTo>
                    <a:pt x="3144559" y="4827079"/>
                  </a:lnTo>
                  <a:lnTo>
                    <a:pt x="3189066" y="4814508"/>
                  </a:lnTo>
                  <a:lnTo>
                    <a:pt x="3233233" y="4801136"/>
                  </a:lnTo>
                  <a:lnTo>
                    <a:pt x="3277054" y="4786970"/>
                  </a:lnTo>
                  <a:lnTo>
                    <a:pt x="3320519" y="4772019"/>
                  </a:lnTo>
                  <a:lnTo>
                    <a:pt x="3363619" y="4756292"/>
                  </a:lnTo>
                  <a:lnTo>
                    <a:pt x="3406347" y="4739797"/>
                  </a:lnTo>
                  <a:lnTo>
                    <a:pt x="3448694" y="4722542"/>
                  </a:lnTo>
                  <a:lnTo>
                    <a:pt x="3490651" y="4704535"/>
                  </a:lnTo>
                  <a:lnTo>
                    <a:pt x="3532211" y="4685786"/>
                  </a:lnTo>
                  <a:lnTo>
                    <a:pt x="3573364" y="4666303"/>
                  </a:lnTo>
                  <a:lnTo>
                    <a:pt x="3614103" y="4646094"/>
                  </a:lnTo>
                  <a:lnTo>
                    <a:pt x="3654418" y="4625167"/>
                  </a:lnTo>
                  <a:lnTo>
                    <a:pt x="3694302" y="4603531"/>
                  </a:lnTo>
                  <a:lnTo>
                    <a:pt x="3733746" y="4581194"/>
                  </a:lnTo>
                  <a:lnTo>
                    <a:pt x="3772742" y="4558165"/>
                  </a:lnTo>
                  <a:lnTo>
                    <a:pt x="3811281" y="4534452"/>
                  </a:lnTo>
                  <a:lnTo>
                    <a:pt x="3849355" y="4510064"/>
                  </a:lnTo>
                  <a:lnTo>
                    <a:pt x="3886955" y="4485008"/>
                  </a:lnTo>
                  <a:lnTo>
                    <a:pt x="3924074" y="4459294"/>
                  </a:lnTo>
                  <a:lnTo>
                    <a:pt x="3960702" y="4432930"/>
                  </a:lnTo>
                  <a:lnTo>
                    <a:pt x="3996831" y="4405924"/>
                  </a:lnTo>
                  <a:lnTo>
                    <a:pt x="4032453" y="4378285"/>
                  </a:lnTo>
                  <a:lnTo>
                    <a:pt x="4067559" y="4350021"/>
                  </a:lnTo>
                  <a:lnTo>
                    <a:pt x="4102141" y="4321140"/>
                  </a:lnTo>
                  <a:lnTo>
                    <a:pt x="4136191" y="4291651"/>
                  </a:lnTo>
                  <a:lnTo>
                    <a:pt x="4169700" y="4261562"/>
                  </a:lnTo>
                  <a:lnTo>
                    <a:pt x="4202660" y="4230883"/>
                  </a:lnTo>
                  <a:lnTo>
                    <a:pt x="4235061" y="4199620"/>
                  </a:lnTo>
                  <a:lnTo>
                    <a:pt x="4266897" y="4167783"/>
                  </a:lnTo>
                  <a:lnTo>
                    <a:pt x="4298159" y="4135380"/>
                  </a:lnTo>
                  <a:lnTo>
                    <a:pt x="4328837" y="4102419"/>
                  </a:lnTo>
                  <a:lnTo>
                    <a:pt x="4358924" y="4068909"/>
                  </a:lnTo>
                  <a:lnTo>
                    <a:pt x="4388411" y="4034858"/>
                  </a:lnTo>
                  <a:lnTo>
                    <a:pt x="4417290" y="4000275"/>
                  </a:lnTo>
                  <a:lnTo>
                    <a:pt x="4445553" y="3965169"/>
                  </a:lnTo>
                  <a:lnTo>
                    <a:pt x="4473190" y="3929546"/>
                  </a:lnTo>
                  <a:lnTo>
                    <a:pt x="4500194" y="3893417"/>
                  </a:lnTo>
                  <a:lnTo>
                    <a:pt x="4526557" y="3856789"/>
                  </a:lnTo>
                  <a:lnTo>
                    <a:pt x="4552269" y="3819670"/>
                  </a:lnTo>
                  <a:lnTo>
                    <a:pt x="4577322" y="3782070"/>
                  </a:lnTo>
                  <a:lnTo>
                    <a:pt x="4601708" y="3743996"/>
                  </a:lnTo>
                  <a:lnTo>
                    <a:pt x="4625419" y="3705458"/>
                  </a:lnTo>
                  <a:lnTo>
                    <a:pt x="4648446" y="3666463"/>
                  </a:lnTo>
                  <a:lnTo>
                    <a:pt x="4670781" y="3627019"/>
                  </a:lnTo>
                  <a:lnTo>
                    <a:pt x="4692415" y="3587136"/>
                  </a:lnTo>
                  <a:lnTo>
                    <a:pt x="4713340" y="3546822"/>
                  </a:lnTo>
                  <a:lnTo>
                    <a:pt x="4733547" y="3506085"/>
                  </a:lnTo>
                  <a:lnTo>
                    <a:pt x="4753028" y="3464933"/>
                  </a:lnTo>
                  <a:lnTo>
                    <a:pt x="4771775" y="3423375"/>
                  </a:lnTo>
                  <a:lnTo>
                    <a:pt x="4789780" y="3381420"/>
                  </a:lnTo>
                  <a:lnTo>
                    <a:pt x="4807033" y="3339075"/>
                  </a:lnTo>
                  <a:lnTo>
                    <a:pt x="4823526" y="3296350"/>
                  </a:lnTo>
                  <a:lnTo>
                    <a:pt x="4839251" y="3253252"/>
                  </a:lnTo>
                  <a:lnTo>
                    <a:pt x="4854200" y="3209790"/>
                  </a:lnTo>
                  <a:lnTo>
                    <a:pt x="4868364" y="3165973"/>
                  </a:lnTo>
                  <a:lnTo>
                    <a:pt x="4881735" y="3121809"/>
                  </a:lnTo>
                  <a:lnTo>
                    <a:pt x="4894304" y="3077306"/>
                  </a:lnTo>
                  <a:lnTo>
                    <a:pt x="4906064" y="3032472"/>
                  </a:lnTo>
                  <a:lnTo>
                    <a:pt x="4917004" y="2987317"/>
                  </a:lnTo>
                  <a:lnTo>
                    <a:pt x="4927118" y="2941848"/>
                  </a:lnTo>
                  <a:lnTo>
                    <a:pt x="4936396" y="2896075"/>
                  </a:lnTo>
                  <a:lnTo>
                    <a:pt x="4944831" y="2850004"/>
                  </a:lnTo>
                  <a:lnTo>
                    <a:pt x="4952414" y="2803646"/>
                  </a:lnTo>
                  <a:lnTo>
                    <a:pt x="4959135" y="2757007"/>
                  </a:lnTo>
                  <a:lnTo>
                    <a:pt x="4964989" y="2710098"/>
                  </a:lnTo>
                  <a:lnTo>
                    <a:pt x="4969964" y="2662925"/>
                  </a:lnTo>
                  <a:lnTo>
                    <a:pt x="4974054" y="2615498"/>
                  </a:lnTo>
                  <a:lnTo>
                    <a:pt x="4977250" y="2567825"/>
                  </a:lnTo>
                  <a:lnTo>
                    <a:pt x="4979543" y="2519914"/>
                  </a:lnTo>
                  <a:lnTo>
                    <a:pt x="4980925" y="2471774"/>
                  </a:lnTo>
                  <a:lnTo>
                    <a:pt x="4981387" y="2423413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2065750" y="1994167"/>
              <a:ext cx="630555" cy="3968750"/>
            </a:xfrm>
            <a:custGeom>
              <a:avLst/>
              <a:gdLst/>
              <a:ahLst/>
              <a:cxnLst/>
              <a:rect l="l" t="t" r="r" b="b"/>
              <a:pathLst>
                <a:path w="630555" h="3968750">
                  <a:moveTo>
                    <a:pt x="630242" y="3634884"/>
                  </a:moveTo>
                  <a:lnTo>
                    <a:pt x="630242" y="3624989"/>
                  </a:lnTo>
                  <a:lnTo>
                    <a:pt x="630106" y="3625104"/>
                  </a:lnTo>
                  <a:lnTo>
                    <a:pt x="629855" y="3625334"/>
                  </a:lnTo>
                  <a:lnTo>
                    <a:pt x="629855" y="0"/>
                  </a:lnTo>
                  <a:lnTo>
                    <a:pt x="2565" y="0"/>
                  </a:lnTo>
                  <a:lnTo>
                    <a:pt x="0" y="2250601"/>
                  </a:lnTo>
                  <a:lnTo>
                    <a:pt x="0" y="3968633"/>
                  </a:lnTo>
                  <a:lnTo>
                    <a:pt x="49735" y="3952837"/>
                  </a:lnTo>
                  <a:lnTo>
                    <a:pt x="98845" y="3935736"/>
                  </a:lnTo>
                  <a:lnTo>
                    <a:pt x="147304" y="3917346"/>
                  </a:lnTo>
                  <a:lnTo>
                    <a:pt x="195086" y="3897684"/>
                  </a:lnTo>
                  <a:lnTo>
                    <a:pt x="242168" y="3876768"/>
                  </a:lnTo>
                  <a:lnTo>
                    <a:pt x="288524" y="3854613"/>
                  </a:lnTo>
                  <a:lnTo>
                    <a:pt x="334129" y="3831239"/>
                  </a:lnTo>
                  <a:lnTo>
                    <a:pt x="378959" y="3806661"/>
                  </a:lnTo>
                  <a:lnTo>
                    <a:pt x="422987" y="3780897"/>
                  </a:lnTo>
                  <a:lnTo>
                    <a:pt x="466190" y="3753964"/>
                  </a:lnTo>
                  <a:lnTo>
                    <a:pt x="508541" y="3725879"/>
                  </a:lnTo>
                  <a:lnTo>
                    <a:pt x="550017" y="3696659"/>
                  </a:lnTo>
                  <a:lnTo>
                    <a:pt x="590593" y="3666322"/>
                  </a:lnTo>
                  <a:lnTo>
                    <a:pt x="630242" y="3634884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4264152" y="3362578"/>
              <a:ext cx="4406900" cy="677545"/>
            </a:xfrm>
            <a:custGeom>
              <a:avLst/>
              <a:gdLst/>
              <a:ahLst/>
              <a:cxnLst/>
              <a:rect l="l" t="t" r="r" b="b"/>
              <a:pathLst>
                <a:path w="4406900" h="677545">
                  <a:moveTo>
                    <a:pt x="4406829" y="0"/>
                  </a:moveTo>
                  <a:lnTo>
                    <a:pt x="0" y="0"/>
                  </a:lnTo>
                  <a:lnTo>
                    <a:pt x="0" y="677036"/>
                  </a:lnTo>
                  <a:lnTo>
                    <a:pt x="4406829" y="677036"/>
                  </a:lnTo>
                  <a:lnTo>
                    <a:pt x="4406829" y="0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en-US" noProof="0" dirty="0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080E75D-B389-8533-41BF-D2262559310D}"/>
              </a:ext>
            </a:extLst>
          </p:cNvPr>
          <p:cNvGrpSpPr/>
          <p:nvPr/>
        </p:nvGrpSpPr>
        <p:grpSpPr>
          <a:xfrm>
            <a:off x="908050" y="11226800"/>
            <a:ext cx="3970020" cy="721351"/>
            <a:chOff x="6775450" y="10693400"/>
            <a:chExt cx="3970020" cy="721351"/>
          </a:xfrm>
        </p:grpSpPr>
        <p:pic>
          <p:nvPicPr>
            <p:cNvPr id="12" name="Picture 2" descr="Europaflagge – Wikipedia">
              <a:extLst>
                <a:ext uri="{FF2B5EF4-FFF2-40B4-BE49-F238E27FC236}">
                  <a16:creationId xmlns:a16="http://schemas.microsoft.com/office/drawing/2014/main" id="{A97D5537-CE77-0AE4-EBED-0B37AEE16C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5450" y="10728263"/>
              <a:ext cx="995349" cy="663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object 8">
              <a:extLst>
                <a:ext uri="{FF2B5EF4-FFF2-40B4-BE49-F238E27FC236}">
                  <a16:creationId xmlns:a16="http://schemas.microsoft.com/office/drawing/2014/main" id="{12A8C3A7-6146-9A1B-9B3C-4704841D2D1A}"/>
                </a:ext>
              </a:extLst>
            </p:cNvPr>
            <p:cNvSpPr txBox="1"/>
            <p:nvPr/>
          </p:nvSpPr>
          <p:spPr>
            <a:xfrm>
              <a:off x="7918450" y="10693400"/>
              <a:ext cx="2827020" cy="72135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Co-funded by the</a:t>
              </a:r>
              <a:b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</a:br>
              <a:r>
                <a:rPr lang="en-US" sz="2300" b="1" noProof="0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European Union</a:t>
              </a:r>
              <a:endParaRPr lang="en-US" sz="2300" noProof="0" dirty="0">
                <a:latin typeface="OpenSans-Semibold"/>
                <a:cs typeface="OpenSans-Semibold"/>
              </a:endParaRPr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47FE2F27-19D7-9AE0-5934-BDA825B354B6}"/>
              </a:ext>
            </a:extLst>
          </p:cNvPr>
          <p:cNvSpPr txBox="1">
            <a:spLocks/>
          </p:cNvSpPr>
          <p:nvPr/>
        </p:nvSpPr>
        <p:spPr>
          <a:xfrm>
            <a:off x="5022850" y="1343962"/>
            <a:ext cx="9801254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065" marR="5080" algn="ctr">
              <a:spcBef>
                <a:spcPts val="95"/>
              </a:spcBef>
            </a:pPr>
            <a:r>
              <a:rPr lang="en-US" sz="7200" b="1" kern="0" noProof="0" dirty="0">
                <a:solidFill>
                  <a:srgbClr val="FFFFFF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THANK YOU FOR YOUR ATTENTION!</a:t>
            </a:r>
            <a:endParaRPr lang="en-US" sz="4000" kern="0" noProof="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305</Words>
  <Application>Microsoft Office PowerPoint</Application>
  <PresentationFormat>Benutzerdefiniert</PresentationFormat>
  <Paragraphs>41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HelveticaNeue-Light</vt:lpstr>
      <vt:lpstr>Open Sans</vt:lpstr>
      <vt:lpstr>Open Sans Extrabold</vt:lpstr>
      <vt:lpstr>OpenSans-Semibold</vt:lpstr>
      <vt:lpstr>Office Theme</vt:lpstr>
      <vt:lpstr>TASKFORCE DIGITALISATION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Anastasia Yakunina</dc:creator>
  <cp:lastModifiedBy>Elena Wachter</cp:lastModifiedBy>
  <cp:revision>18</cp:revision>
  <dcterms:created xsi:type="dcterms:W3CDTF">2025-01-10T09:51:37Z</dcterms:created>
  <dcterms:modified xsi:type="dcterms:W3CDTF">2025-11-26T13:42:30Z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2025-01-10T00:00:00Z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2025-01-10T00:00:00Z</vt:filetime>
  </property>
</Properties>
</file>